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3" r:id="rId1"/>
  </p:sldMasterIdLst>
  <p:notesMasterIdLst>
    <p:notesMasterId r:id="rId23"/>
  </p:notesMasterIdLst>
  <p:sldIdLst>
    <p:sldId id="372" r:id="rId2"/>
    <p:sldId id="375" r:id="rId3"/>
    <p:sldId id="377" r:id="rId4"/>
    <p:sldId id="379" r:id="rId5"/>
    <p:sldId id="380" r:id="rId6"/>
    <p:sldId id="381" r:id="rId7"/>
    <p:sldId id="397" r:id="rId8"/>
    <p:sldId id="378" r:id="rId9"/>
    <p:sldId id="387" r:id="rId10"/>
    <p:sldId id="388" r:id="rId11"/>
    <p:sldId id="389" r:id="rId12"/>
    <p:sldId id="398" r:id="rId13"/>
    <p:sldId id="399" r:id="rId14"/>
    <p:sldId id="400" r:id="rId15"/>
    <p:sldId id="401" r:id="rId16"/>
    <p:sldId id="390" r:id="rId17"/>
    <p:sldId id="391" r:id="rId18"/>
    <p:sldId id="386" r:id="rId19"/>
    <p:sldId id="395" r:id="rId20"/>
    <p:sldId id="394" r:id="rId21"/>
    <p:sldId id="392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EBB"/>
    <a:srgbClr val="004D86"/>
    <a:srgbClr val="FFFFFF"/>
    <a:srgbClr val="F32BA2"/>
    <a:srgbClr val="FF5050"/>
    <a:srgbClr val="D6C8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86" autoAdjust="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59D45-2963-47E9-B442-516ADEC4DC5B}" type="datetimeFigureOut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E77A-B358-4C68-8CF4-5DAB814FB1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94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B46F-A36A-4EF8-AD72-37C371D70512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145-D633-44BE-B235-90F3F52F696D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550-5C84-4B00-A1DA-2A70DB9D89DF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044-4645-4DB9-B8AB-624D1FD1F2F7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E47A-EC60-41EB-B140-916EB2E5E7F0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87E-67DF-47F4-B644-454DC3D35170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78B7-1A18-4FAA-94E2-47F10FE6BCCB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B901-107A-40A4-A208-297D37FBBAC9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C00-2038-42CF-B575-73C85577D08E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6D5-F603-426B-90BD-4998C593E0F5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3B38-2895-409D-BC60-060956F0869D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5827-1AFC-4229-871D-7E73A57423C0}" type="datetime1">
              <a:rPr lang="ru-RU" smtClean="0"/>
              <a:pPr/>
              <a:t>06.03.2026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F297-AB5D-4F8B-A177-492B79293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dirty="0" smtClean="0"/>
              <a:t>Областной день охраны </a:t>
            </a:r>
            <a:r>
              <a:rPr lang="ru-RU" sz="3200" b="1" dirty="0" smtClean="0"/>
              <a:t>труда</a:t>
            </a:r>
          </a:p>
          <a:p>
            <a:pPr algn="r"/>
            <a:r>
              <a:rPr lang="ru-RU" sz="3200" b="1" dirty="0" smtClean="0"/>
              <a:t>12.03.2026 </a:t>
            </a:r>
            <a:r>
              <a:rPr lang="ru-RU" sz="3200" b="1" dirty="0" smtClean="0"/>
              <a:t>г.</a:t>
            </a:r>
            <a:endParaRPr lang="ru-RU" sz="3200" dirty="0" smtClean="0"/>
          </a:p>
          <a:p>
            <a:r>
              <a:rPr lang="ru-RU" sz="4800" b="1" dirty="0" smtClean="0"/>
              <a:t> </a:t>
            </a:r>
            <a:endParaRPr lang="ru-RU" sz="4800" dirty="0" smtClean="0"/>
          </a:p>
          <a:p>
            <a:pPr algn="ctr"/>
            <a:r>
              <a:rPr lang="ru-RU" sz="4800" b="1" dirty="0" smtClean="0"/>
              <a:t>Охрана труда при работе на высоте: новые требования для обеспечения безопасного </a:t>
            </a:r>
            <a:r>
              <a:rPr lang="ru-RU" sz="4800" b="1" dirty="0" smtClean="0"/>
              <a:t>труда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051" name="Picture 3" descr="F:\Семинар ЗМИ 13.11.2025\Картинки\5e047e54ad3183547a48f0a921aa73a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1"/>
            <a:ext cx="7848872" cy="56797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управления рисками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0"/>
            <a:ext cx="8640960" cy="681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организационные мероприятия: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распределение обязанностей в области охраны труда между должностными лицами работодателя;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реализация требований к работающим, выполняющим работы на высоте;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организация обслуживания СИЗ от падения с высоты (систем обеспечения безопасности работ на высоте);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разработка мероприятий по предотвращению аварийных ситуаций при выполнении работ на высоте;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иные мероприятия с учетом оценки профессиональных рисков.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 выполнении на высоте строительных и строительно-монтажных работ , а также работ выполняемых по наряду-допуску по безопасности выполнения работ работающие делятся на группы: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b="1" dirty="0" smtClean="0"/>
              <a:t>1 группа </a:t>
            </a:r>
            <a:r>
              <a:rPr lang="ru-RU" sz="2100" dirty="0" smtClean="0"/>
              <a:t>- работающие, непосредственно выполняющие работы на высоте;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b="1" dirty="0" smtClean="0"/>
              <a:t>2 группа </a:t>
            </a:r>
            <a:r>
              <a:rPr lang="ru-RU" sz="2100" dirty="0" smtClean="0"/>
              <a:t>- должностные лица, назначенные руководителями работ на высоте или ответственными за подготовку работ на высоте; работающие, являющиеся руководителями стажировки по охране труда 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100" b="1" dirty="0" smtClean="0"/>
              <a:t>3 группа </a:t>
            </a:r>
            <a:r>
              <a:rPr lang="ru-RU" sz="2100" dirty="0" smtClean="0"/>
              <a:t>- должностные лица: имеющие право выдачи наряда-допуска; назначенные ответственными за определение мероприятий по эвакуации и спасению работающих при возникновении аварийной ситуации и при проведении спасательных работ; назначенные ответственными за исправное состояние и проведение обслуживания средств индивидуальной защиты от падения с высоты, систем обеспечения безопасности работ на высоте (их компонентов, элементов, подсистем), в том числе их периодических осмотров и проверок исправности; назначенные ответственными за исправное состояние и правильное применение ограждений; проводящие обучение по вопросам охраны труда при выполнении работ на высоте.</a:t>
            </a:r>
            <a:endParaRPr lang="ru-RU" sz="2100" dirty="0"/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0"/>
            <a:ext cx="8640960" cy="681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организационные мероприятия: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распределение обязанностей в области охраны труда между должностными лицами работодателя;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реализация требований к работающим, выполняющим работы на высоте;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организация обслуживания СИЗ от падения с высоты (систем обеспечения безопасности работ на высоте);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разработка мероприятий по предотвращению аварийных ситуаций при выполнении работ на высоте;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иные мероприятия с учетом оценки профессиональных рисков.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5" name="Picture 17" descr="D:\Работа\Проверки\Мониторинги\2025\Октябрь 2025\8.10.2025\Snimok-e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248472" cy="4108080"/>
          </a:xfrm>
          <a:prstGeom prst="rect">
            <a:avLst/>
          </a:prstGeom>
          <a:noFill/>
        </p:spPr>
      </p:pic>
      <p:pic>
        <p:nvPicPr>
          <p:cNvPr id="22549" name="Picture 21" descr="D:\Работа\Обучение и проверка знаний\2025\Семинар ЗМИ 13.11.2025\Картинки\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-1"/>
            <a:ext cx="3456384" cy="2901267"/>
          </a:xfrm>
          <a:prstGeom prst="rect">
            <a:avLst/>
          </a:prstGeom>
          <a:noFill/>
        </p:spPr>
      </p:pic>
      <p:sp>
        <p:nvSpPr>
          <p:cNvPr id="22532" name="AutoShape 4" descr="D:\%D0%A0%D0%B0%D0%B1%D0%BE%D1%82%D0%B0\%D0%9E%D0%B1%D1%83%D1%87%D0%B5%D0%BD%D0%B8%D0%B5 %D0%B8 %D0%BF%D1%80%D0%BE%D0%B2%D0%B5%D1%80%D0%BA%D0%B0 %D0%B7%D0%BD%D0%B0%D0%BD%D0%B8%D0%B9\2025\%D0%A1%D0%B5%D0%BC%D0%B8%D0%BD%D0%B0%D1%80 %D0%97%D0%9C%D0%98 13.11.2025\%D0%9A%D0%B0%D1%80%D1%82%D0%B8%D0%BD%D0%BA%D0%B8\Snimok-ekrana-2025-05-30-v-00-03-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:\%D0%A0%D0%B0%D0%B1%D0%BE%D1%82%D0%B0\%D0%9E%D0%B1%D1%83%D1%87%D0%B5%D0%BD%D0%B8%D0%B5 %D0%B8 %D0%BF%D1%80%D0%BE%D0%B2%D0%B5%D1%80%D0%BA%D0%B0 %D0%B7%D0%BD%D0%B0%D0%BD%D0%B8%D0%B9\2025\%D0%A1%D0%B5%D0%BC%D0%B8%D0%BD%D0%B0%D1%80 %D0%97%D0%9C%D0%98 13.11.2025\%D0%9A%D0%B0%D1%80%D1%82%D0%B8%D0%BD%D0%BA%D0%B8\Snimok-ekrana-2025-05-30-v-00-03-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7" name="Picture 9" descr="D:\Работа\Обучение и проверка знаний\2025\Семинар ЗМИ 13.11.2025\Картинки\5b12b29d1af2f1a074132442bef457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96952"/>
            <a:ext cx="3500462" cy="3500462"/>
          </a:xfrm>
          <a:prstGeom prst="rect">
            <a:avLst/>
          </a:prstGeom>
          <a:noFill/>
        </p:spPr>
      </p:pic>
      <p:sp>
        <p:nvSpPr>
          <p:cNvPr id="22540" name="AutoShape 12" descr="Индивидуальные и коллективные виды средств защиты пр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s://altuspro.ru/upload/webp/70/upload/medialibrary/493/ilg6g1tt605y05bydzppm90lqvnc1ds1/rabota-na-vysot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8" name="Picture 20" descr="D:\Работа\Обучение и проверка знаний\2025\Семинар ЗМИ 13.11.2025\Картинки\png-klev-club-hqy3-p-ptichka-znak-png-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149080"/>
            <a:ext cx="1017512" cy="928694"/>
          </a:xfrm>
          <a:prstGeom prst="rect">
            <a:avLst/>
          </a:prstGeom>
          <a:noFill/>
        </p:spPr>
      </p:pic>
      <p:pic>
        <p:nvPicPr>
          <p:cNvPr id="22538" name="Picture 10" descr="D:\Работа\Обучение и проверка знаний\2025\Семинар ЗМИ 13.11.2025\Картинки\8655154728640dd16416aa3eb8c876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0"/>
            <a:ext cx="3000396" cy="3000396"/>
          </a:xfrm>
          <a:prstGeom prst="rect">
            <a:avLst/>
          </a:prstGeom>
          <a:noFill/>
        </p:spPr>
      </p:pic>
      <p:sp>
        <p:nvSpPr>
          <p:cNvPr id="20" name="Полилиния 19"/>
          <p:cNvSpPr/>
          <p:nvPr/>
        </p:nvSpPr>
        <p:spPr>
          <a:xfrm rot="16200000">
            <a:off x="6299622" y="477242"/>
            <a:ext cx="2214578" cy="2357454"/>
          </a:xfrm>
          <a:custGeom>
            <a:avLst/>
            <a:gdLst>
              <a:gd name="connsiteX0" fmla="*/ 0 w 5029200"/>
              <a:gd name="connsiteY0" fmla="*/ 0 h 5276850"/>
              <a:gd name="connsiteX1" fmla="*/ 57150 w 5029200"/>
              <a:gd name="connsiteY1" fmla="*/ 19050 h 5276850"/>
              <a:gd name="connsiteX2" fmla="*/ 76200 w 5029200"/>
              <a:gd name="connsiteY2" fmla="*/ 47625 h 5276850"/>
              <a:gd name="connsiteX3" fmla="*/ 142875 w 5029200"/>
              <a:gd name="connsiteY3" fmla="*/ 133350 h 5276850"/>
              <a:gd name="connsiteX4" fmla="*/ 209550 w 5029200"/>
              <a:gd name="connsiteY4" fmla="*/ 209550 h 5276850"/>
              <a:gd name="connsiteX5" fmla="*/ 247650 w 5029200"/>
              <a:gd name="connsiteY5" fmla="*/ 247650 h 5276850"/>
              <a:gd name="connsiteX6" fmla="*/ 276225 w 5029200"/>
              <a:gd name="connsiteY6" fmla="*/ 285750 h 5276850"/>
              <a:gd name="connsiteX7" fmla="*/ 342900 w 5029200"/>
              <a:gd name="connsiteY7" fmla="*/ 342900 h 5276850"/>
              <a:gd name="connsiteX8" fmla="*/ 400050 w 5029200"/>
              <a:gd name="connsiteY8" fmla="*/ 400050 h 5276850"/>
              <a:gd name="connsiteX9" fmla="*/ 428625 w 5029200"/>
              <a:gd name="connsiteY9" fmla="*/ 438150 h 5276850"/>
              <a:gd name="connsiteX10" fmla="*/ 476250 w 5029200"/>
              <a:gd name="connsiteY10" fmla="*/ 485775 h 5276850"/>
              <a:gd name="connsiteX11" fmla="*/ 514350 w 5029200"/>
              <a:gd name="connsiteY11" fmla="*/ 514350 h 5276850"/>
              <a:gd name="connsiteX12" fmla="*/ 533400 w 5029200"/>
              <a:gd name="connsiteY12" fmla="*/ 542925 h 5276850"/>
              <a:gd name="connsiteX13" fmla="*/ 581025 w 5029200"/>
              <a:gd name="connsiteY13" fmla="*/ 600075 h 5276850"/>
              <a:gd name="connsiteX14" fmla="*/ 619125 w 5029200"/>
              <a:gd name="connsiteY14" fmla="*/ 638175 h 5276850"/>
              <a:gd name="connsiteX15" fmla="*/ 647700 w 5029200"/>
              <a:gd name="connsiteY15" fmla="*/ 657225 h 5276850"/>
              <a:gd name="connsiteX16" fmla="*/ 733425 w 5029200"/>
              <a:gd name="connsiteY16" fmla="*/ 733425 h 5276850"/>
              <a:gd name="connsiteX17" fmla="*/ 800100 w 5029200"/>
              <a:gd name="connsiteY17" fmla="*/ 800100 h 5276850"/>
              <a:gd name="connsiteX18" fmla="*/ 895350 w 5029200"/>
              <a:gd name="connsiteY18" fmla="*/ 923925 h 5276850"/>
              <a:gd name="connsiteX19" fmla="*/ 933450 w 5029200"/>
              <a:gd name="connsiteY19" fmla="*/ 971550 h 5276850"/>
              <a:gd name="connsiteX20" fmla="*/ 952500 w 5029200"/>
              <a:gd name="connsiteY20" fmla="*/ 1000125 h 5276850"/>
              <a:gd name="connsiteX21" fmla="*/ 990600 w 5029200"/>
              <a:gd name="connsiteY21" fmla="*/ 1019175 h 5276850"/>
              <a:gd name="connsiteX22" fmla="*/ 1019175 w 5029200"/>
              <a:gd name="connsiteY22" fmla="*/ 1057275 h 5276850"/>
              <a:gd name="connsiteX23" fmla="*/ 1047750 w 5029200"/>
              <a:gd name="connsiteY23" fmla="*/ 1085850 h 5276850"/>
              <a:gd name="connsiteX24" fmla="*/ 1104900 w 5029200"/>
              <a:gd name="connsiteY24" fmla="*/ 1152525 h 5276850"/>
              <a:gd name="connsiteX25" fmla="*/ 1114425 w 5029200"/>
              <a:gd name="connsiteY25" fmla="*/ 1190625 h 5276850"/>
              <a:gd name="connsiteX26" fmla="*/ 1143000 w 5029200"/>
              <a:gd name="connsiteY26" fmla="*/ 1209675 h 5276850"/>
              <a:gd name="connsiteX27" fmla="*/ 1171575 w 5029200"/>
              <a:gd name="connsiteY27" fmla="*/ 1247775 h 5276850"/>
              <a:gd name="connsiteX28" fmla="*/ 1200150 w 5029200"/>
              <a:gd name="connsiteY28" fmla="*/ 1266825 h 5276850"/>
              <a:gd name="connsiteX29" fmla="*/ 1266825 w 5029200"/>
              <a:gd name="connsiteY29" fmla="*/ 1362075 h 5276850"/>
              <a:gd name="connsiteX30" fmla="*/ 1285875 w 5029200"/>
              <a:gd name="connsiteY30" fmla="*/ 1390650 h 5276850"/>
              <a:gd name="connsiteX31" fmla="*/ 1304925 w 5029200"/>
              <a:gd name="connsiteY31" fmla="*/ 1428750 h 5276850"/>
              <a:gd name="connsiteX32" fmla="*/ 1343025 w 5029200"/>
              <a:gd name="connsiteY32" fmla="*/ 1457325 h 5276850"/>
              <a:gd name="connsiteX33" fmla="*/ 1409700 w 5029200"/>
              <a:gd name="connsiteY33" fmla="*/ 1562100 h 5276850"/>
              <a:gd name="connsiteX34" fmla="*/ 1466850 w 5029200"/>
              <a:gd name="connsiteY34" fmla="*/ 1657350 h 5276850"/>
              <a:gd name="connsiteX35" fmla="*/ 1533525 w 5029200"/>
              <a:gd name="connsiteY35" fmla="*/ 1724025 h 5276850"/>
              <a:gd name="connsiteX36" fmla="*/ 1581150 w 5029200"/>
              <a:gd name="connsiteY36" fmla="*/ 1790700 h 5276850"/>
              <a:gd name="connsiteX37" fmla="*/ 1619250 w 5029200"/>
              <a:gd name="connsiteY37" fmla="*/ 1866900 h 5276850"/>
              <a:gd name="connsiteX38" fmla="*/ 1657350 w 5029200"/>
              <a:gd name="connsiteY38" fmla="*/ 1914525 h 5276850"/>
              <a:gd name="connsiteX39" fmla="*/ 1714500 w 5029200"/>
              <a:gd name="connsiteY39" fmla="*/ 1990725 h 5276850"/>
              <a:gd name="connsiteX40" fmla="*/ 1733550 w 5029200"/>
              <a:gd name="connsiteY40" fmla="*/ 2047875 h 5276850"/>
              <a:gd name="connsiteX41" fmla="*/ 1790700 w 5029200"/>
              <a:gd name="connsiteY41" fmla="*/ 2124075 h 5276850"/>
              <a:gd name="connsiteX42" fmla="*/ 1809750 w 5029200"/>
              <a:gd name="connsiteY42" fmla="*/ 2181225 h 5276850"/>
              <a:gd name="connsiteX43" fmla="*/ 1914525 w 5029200"/>
              <a:gd name="connsiteY43" fmla="*/ 2324100 h 5276850"/>
              <a:gd name="connsiteX44" fmla="*/ 1952625 w 5029200"/>
              <a:gd name="connsiteY44" fmla="*/ 2371725 h 5276850"/>
              <a:gd name="connsiteX45" fmla="*/ 1971675 w 5029200"/>
              <a:gd name="connsiteY45" fmla="*/ 2400300 h 5276850"/>
              <a:gd name="connsiteX46" fmla="*/ 1990725 w 5029200"/>
              <a:gd name="connsiteY46" fmla="*/ 2438400 h 5276850"/>
              <a:gd name="connsiteX47" fmla="*/ 2057400 w 5029200"/>
              <a:gd name="connsiteY47" fmla="*/ 2505075 h 5276850"/>
              <a:gd name="connsiteX48" fmla="*/ 2105025 w 5029200"/>
              <a:gd name="connsiteY48" fmla="*/ 2571750 h 5276850"/>
              <a:gd name="connsiteX49" fmla="*/ 2124075 w 5029200"/>
              <a:gd name="connsiteY49" fmla="*/ 2600325 h 5276850"/>
              <a:gd name="connsiteX50" fmla="*/ 2171700 w 5029200"/>
              <a:gd name="connsiteY50" fmla="*/ 2638425 h 5276850"/>
              <a:gd name="connsiteX51" fmla="*/ 2238375 w 5029200"/>
              <a:gd name="connsiteY51" fmla="*/ 2714625 h 5276850"/>
              <a:gd name="connsiteX52" fmla="*/ 2305050 w 5029200"/>
              <a:gd name="connsiteY52" fmla="*/ 2781300 h 5276850"/>
              <a:gd name="connsiteX53" fmla="*/ 2343150 w 5029200"/>
              <a:gd name="connsiteY53" fmla="*/ 2809875 h 5276850"/>
              <a:gd name="connsiteX54" fmla="*/ 2362200 w 5029200"/>
              <a:gd name="connsiteY54" fmla="*/ 2838450 h 5276850"/>
              <a:gd name="connsiteX55" fmla="*/ 2390775 w 5029200"/>
              <a:gd name="connsiteY55" fmla="*/ 2867025 h 5276850"/>
              <a:gd name="connsiteX56" fmla="*/ 2486025 w 5029200"/>
              <a:gd name="connsiteY56" fmla="*/ 2971800 h 5276850"/>
              <a:gd name="connsiteX57" fmla="*/ 2524125 w 5029200"/>
              <a:gd name="connsiteY57" fmla="*/ 3000375 h 5276850"/>
              <a:gd name="connsiteX58" fmla="*/ 2552700 w 5029200"/>
              <a:gd name="connsiteY58" fmla="*/ 3048000 h 5276850"/>
              <a:gd name="connsiteX59" fmla="*/ 2638425 w 5029200"/>
              <a:gd name="connsiteY59" fmla="*/ 3133725 h 5276850"/>
              <a:gd name="connsiteX60" fmla="*/ 2676525 w 5029200"/>
              <a:gd name="connsiteY60" fmla="*/ 3171825 h 5276850"/>
              <a:gd name="connsiteX61" fmla="*/ 2724150 w 5029200"/>
              <a:gd name="connsiteY61" fmla="*/ 3219450 h 5276850"/>
              <a:gd name="connsiteX62" fmla="*/ 2762250 w 5029200"/>
              <a:gd name="connsiteY62" fmla="*/ 3267075 h 5276850"/>
              <a:gd name="connsiteX63" fmla="*/ 2819400 w 5029200"/>
              <a:gd name="connsiteY63" fmla="*/ 3305175 h 5276850"/>
              <a:gd name="connsiteX64" fmla="*/ 2857500 w 5029200"/>
              <a:gd name="connsiteY64" fmla="*/ 3343275 h 5276850"/>
              <a:gd name="connsiteX65" fmla="*/ 2952750 w 5029200"/>
              <a:gd name="connsiteY65" fmla="*/ 3419475 h 5276850"/>
              <a:gd name="connsiteX66" fmla="*/ 3019425 w 5029200"/>
              <a:gd name="connsiteY66" fmla="*/ 3467100 h 5276850"/>
              <a:gd name="connsiteX67" fmla="*/ 3057525 w 5029200"/>
              <a:gd name="connsiteY67" fmla="*/ 3486150 h 5276850"/>
              <a:gd name="connsiteX68" fmla="*/ 3105150 w 5029200"/>
              <a:gd name="connsiteY68" fmla="*/ 3524250 h 5276850"/>
              <a:gd name="connsiteX69" fmla="*/ 3133725 w 5029200"/>
              <a:gd name="connsiteY69" fmla="*/ 3543300 h 5276850"/>
              <a:gd name="connsiteX70" fmla="*/ 3181350 w 5029200"/>
              <a:gd name="connsiteY70" fmla="*/ 3600450 h 5276850"/>
              <a:gd name="connsiteX71" fmla="*/ 3209925 w 5029200"/>
              <a:gd name="connsiteY71" fmla="*/ 3638550 h 5276850"/>
              <a:gd name="connsiteX72" fmla="*/ 3248025 w 5029200"/>
              <a:gd name="connsiteY72" fmla="*/ 3667125 h 5276850"/>
              <a:gd name="connsiteX73" fmla="*/ 3276600 w 5029200"/>
              <a:gd name="connsiteY73" fmla="*/ 3705225 h 5276850"/>
              <a:gd name="connsiteX74" fmla="*/ 3314700 w 5029200"/>
              <a:gd name="connsiteY74" fmla="*/ 3743325 h 5276850"/>
              <a:gd name="connsiteX75" fmla="*/ 3324225 w 5029200"/>
              <a:gd name="connsiteY75" fmla="*/ 3790950 h 5276850"/>
              <a:gd name="connsiteX76" fmla="*/ 3438525 w 5029200"/>
              <a:gd name="connsiteY76" fmla="*/ 3895725 h 5276850"/>
              <a:gd name="connsiteX77" fmla="*/ 3476625 w 5029200"/>
              <a:gd name="connsiteY77" fmla="*/ 3933825 h 5276850"/>
              <a:gd name="connsiteX78" fmla="*/ 3571875 w 5029200"/>
              <a:gd name="connsiteY78" fmla="*/ 4000500 h 5276850"/>
              <a:gd name="connsiteX79" fmla="*/ 3590925 w 5029200"/>
              <a:gd name="connsiteY79" fmla="*/ 4029075 h 5276850"/>
              <a:gd name="connsiteX80" fmla="*/ 3619500 w 5029200"/>
              <a:gd name="connsiteY80" fmla="*/ 4048125 h 5276850"/>
              <a:gd name="connsiteX81" fmla="*/ 3686175 w 5029200"/>
              <a:gd name="connsiteY81" fmla="*/ 4114800 h 5276850"/>
              <a:gd name="connsiteX82" fmla="*/ 3752850 w 5029200"/>
              <a:gd name="connsiteY82" fmla="*/ 4191000 h 5276850"/>
              <a:gd name="connsiteX83" fmla="*/ 3781425 w 5029200"/>
              <a:gd name="connsiteY83" fmla="*/ 4210050 h 5276850"/>
              <a:gd name="connsiteX84" fmla="*/ 3810000 w 5029200"/>
              <a:gd name="connsiteY84" fmla="*/ 4238625 h 5276850"/>
              <a:gd name="connsiteX85" fmla="*/ 3962400 w 5029200"/>
              <a:gd name="connsiteY85" fmla="*/ 4352925 h 5276850"/>
              <a:gd name="connsiteX86" fmla="*/ 4000500 w 5029200"/>
              <a:gd name="connsiteY86" fmla="*/ 4381500 h 5276850"/>
              <a:gd name="connsiteX87" fmla="*/ 4038600 w 5029200"/>
              <a:gd name="connsiteY87" fmla="*/ 4410075 h 5276850"/>
              <a:gd name="connsiteX88" fmla="*/ 4124325 w 5029200"/>
              <a:gd name="connsiteY88" fmla="*/ 4495800 h 5276850"/>
              <a:gd name="connsiteX89" fmla="*/ 4191000 w 5029200"/>
              <a:gd name="connsiteY89" fmla="*/ 4533900 h 5276850"/>
              <a:gd name="connsiteX90" fmla="*/ 4267200 w 5029200"/>
              <a:gd name="connsiteY90" fmla="*/ 4619625 h 5276850"/>
              <a:gd name="connsiteX91" fmla="*/ 4314825 w 5029200"/>
              <a:gd name="connsiteY91" fmla="*/ 4667250 h 5276850"/>
              <a:gd name="connsiteX92" fmla="*/ 4419600 w 5029200"/>
              <a:gd name="connsiteY92" fmla="*/ 4752975 h 5276850"/>
              <a:gd name="connsiteX93" fmla="*/ 4467225 w 5029200"/>
              <a:gd name="connsiteY93" fmla="*/ 4791075 h 5276850"/>
              <a:gd name="connsiteX94" fmla="*/ 4495800 w 5029200"/>
              <a:gd name="connsiteY94" fmla="*/ 4819650 h 5276850"/>
              <a:gd name="connsiteX95" fmla="*/ 4533900 w 5029200"/>
              <a:gd name="connsiteY95" fmla="*/ 4838700 h 5276850"/>
              <a:gd name="connsiteX96" fmla="*/ 4572000 w 5029200"/>
              <a:gd name="connsiteY96" fmla="*/ 4867275 h 5276850"/>
              <a:gd name="connsiteX97" fmla="*/ 4600575 w 5029200"/>
              <a:gd name="connsiteY97" fmla="*/ 4886325 h 5276850"/>
              <a:gd name="connsiteX98" fmla="*/ 4619625 w 5029200"/>
              <a:gd name="connsiteY98" fmla="*/ 4914900 h 5276850"/>
              <a:gd name="connsiteX99" fmla="*/ 4695825 w 5029200"/>
              <a:gd name="connsiteY99" fmla="*/ 4981575 h 5276850"/>
              <a:gd name="connsiteX100" fmla="*/ 4762500 w 5029200"/>
              <a:gd name="connsiteY100" fmla="*/ 5019675 h 5276850"/>
              <a:gd name="connsiteX101" fmla="*/ 4829175 w 5029200"/>
              <a:gd name="connsiteY101" fmla="*/ 5067300 h 5276850"/>
              <a:gd name="connsiteX102" fmla="*/ 4857750 w 5029200"/>
              <a:gd name="connsiteY102" fmla="*/ 5095875 h 5276850"/>
              <a:gd name="connsiteX103" fmla="*/ 4876800 w 5029200"/>
              <a:gd name="connsiteY103" fmla="*/ 5124450 h 5276850"/>
              <a:gd name="connsiteX104" fmla="*/ 4905375 w 5029200"/>
              <a:gd name="connsiteY104" fmla="*/ 5143500 h 5276850"/>
              <a:gd name="connsiteX105" fmla="*/ 4933950 w 5029200"/>
              <a:gd name="connsiteY105" fmla="*/ 5181600 h 5276850"/>
              <a:gd name="connsiteX106" fmla="*/ 4962525 w 5029200"/>
              <a:gd name="connsiteY106" fmla="*/ 5200650 h 5276850"/>
              <a:gd name="connsiteX107" fmla="*/ 5029200 w 5029200"/>
              <a:gd name="connsiteY107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029200" h="5276850">
                <a:moveTo>
                  <a:pt x="0" y="0"/>
                </a:moveTo>
                <a:cubicBezTo>
                  <a:pt x="19050" y="6350"/>
                  <a:pt x="40122" y="8407"/>
                  <a:pt x="57150" y="19050"/>
                </a:cubicBezTo>
                <a:cubicBezTo>
                  <a:pt x="66858" y="25117"/>
                  <a:pt x="69331" y="38467"/>
                  <a:pt x="76200" y="47625"/>
                </a:cubicBezTo>
                <a:cubicBezTo>
                  <a:pt x="97920" y="76585"/>
                  <a:pt x="117277" y="107752"/>
                  <a:pt x="142875" y="133350"/>
                </a:cubicBezTo>
                <a:cubicBezTo>
                  <a:pt x="251562" y="242037"/>
                  <a:pt x="117730" y="104613"/>
                  <a:pt x="209550" y="209550"/>
                </a:cubicBezTo>
                <a:cubicBezTo>
                  <a:pt x="221377" y="223067"/>
                  <a:pt x="235823" y="234133"/>
                  <a:pt x="247650" y="247650"/>
                </a:cubicBezTo>
                <a:cubicBezTo>
                  <a:pt x="258104" y="259597"/>
                  <a:pt x="265771" y="273803"/>
                  <a:pt x="276225" y="285750"/>
                </a:cubicBezTo>
                <a:cubicBezTo>
                  <a:pt x="308561" y="322706"/>
                  <a:pt x="308214" y="319776"/>
                  <a:pt x="342900" y="342900"/>
                </a:cubicBezTo>
                <a:cubicBezTo>
                  <a:pt x="387795" y="410243"/>
                  <a:pt x="329163" y="329163"/>
                  <a:pt x="400050" y="400050"/>
                </a:cubicBezTo>
                <a:cubicBezTo>
                  <a:pt x="411275" y="411275"/>
                  <a:pt x="418078" y="426285"/>
                  <a:pt x="428625" y="438150"/>
                </a:cubicBezTo>
                <a:cubicBezTo>
                  <a:pt x="443540" y="454930"/>
                  <a:pt x="459470" y="470860"/>
                  <a:pt x="476250" y="485775"/>
                </a:cubicBezTo>
                <a:cubicBezTo>
                  <a:pt x="488115" y="496322"/>
                  <a:pt x="503125" y="503125"/>
                  <a:pt x="514350" y="514350"/>
                </a:cubicBezTo>
                <a:cubicBezTo>
                  <a:pt x="522445" y="522445"/>
                  <a:pt x="526372" y="533889"/>
                  <a:pt x="533400" y="542925"/>
                </a:cubicBezTo>
                <a:cubicBezTo>
                  <a:pt x="548624" y="562499"/>
                  <a:pt x="564436" y="581643"/>
                  <a:pt x="581025" y="600075"/>
                </a:cubicBezTo>
                <a:cubicBezTo>
                  <a:pt x="593040" y="613425"/>
                  <a:pt x="605488" y="626486"/>
                  <a:pt x="619125" y="638175"/>
                </a:cubicBezTo>
                <a:cubicBezTo>
                  <a:pt x="627817" y="645625"/>
                  <a:pt x="639605" y="649130"/>
                  <a:pt x="647700" y="657225"/>
                </a:cubicBezTo>
                <a:cubicBezTo>
                  <a:pt x="728406" y="737931"/>
                  <a:pt x="640100" y="677430"/>
                  <a:pt x="733425" y="733425"/>
                </a:cubicBezTo>
                <a:cubicBezTo>
                  <a:pt x="785411" y="811403"/>
                  <a:pt x="705072" y="697153"/>
                  <a:pt x="800100" y="800100"/>
                </a:cubicBezTo>
                <a:cubicBezTo>
                  <a:pt x="827086" y="829335"/>
                  <a:pt x="866733" y="887132"/>
                  <a:pt x="895350" y="923925"/>
                </a:cubicBezTo>
                <a:cubicBezTo>
                  <a:pt x="907831" y="939972"/>
                  <a:pt x="922173" y="954634"/>
                  <a:pt x="933450" y="971550"/>
                </a:cubicBezTo>
                <a:cubicBezTo>
                  <a:pt x="939800" y="981075"/>
                  <a:pt x="943706" y="992796"/>
                  <a:pt x="952500" y="1000125"/>
                </a:cubicBezTo>
                <a:cubicBezTo>
                  <a:pt x="963408" y="1009215"/>
                  <a:pt x="977900" y="1012825"/>
                  <a:pt x="990600" y="1019175"/>
                </a:cubicBezTo>
                <a:cubicBezTo>
                  <a:pt x="1000125" y="1031875"/>
                  <a:pt x="1008844" y="1045222"/>
                  <a:pt x="1019175" y="1057275"/>
                </a:cubicBezTo>
                <a:cubicBezTo>
                  <a:pt x="1027941" y="1067502"/>
                  <a:pt x="1040278" y="1074642"/>
                  <a:pt x="1047750" y="1085850"/>
                </a:cubicBezTo>
                <a:cubicBezTo>
                  <a:pt x="1097891" y="1161061"/>
                  <a:pt x="980212" y="1052774"/>
                  <a:pt x="1104900" y="1152525"/>
                </a:cubicBezTo>
                <a:cubicBezTo>
                  <a:pt x="1108075" y="1165225"/>
                  <a:pt x="1107163" y="1179733"/>
                  <a:pt x="1114425" y="1190625"/>
                </a:cubicBezTo>
                <a:cubicBezTo>
                  <a:pt x="1120775" y="1200150"/>
                  <a:pt x="1134905" y="1201580"/>
                  <a:pt x="1143000" y="1209675"/>
                </a:cubicBezTo>
                <a:cubicBezTo>
                  <a:pt x="1154225" y="1220900"/>
                  <a:pt x="1160350" y="1236550"/>
                  <a:pt x="1171575" y="1247775"/>
                </a:cubicBezTo>
                <a:cubicBezTo>
                  <a:pt x="1179670" y="1255870"/>
                  <a:pt x="1192055" y="1258730"/>
                  <a:pt x="1200150" y="1266825"/>
                </a:cubicBezTo>
                <a:cubicBezTo>
                  <a:pt x="1233884" y="1300559"/>
                  <a:pt x="1242298" y="1322831"/>
                  <a:pt x="1266825" y="1362075"/>
                </a:cubicBezTo>
                <a:cubicBezTo>
                  <a:pt x="1272892" y="1371783"/>
                  <a:pt x="1280195" y="1380711"/>
                  <a:pt x="1285875" y="1390650"/>
                </a:cubicBezTo>
                <a:cubicBezTo>
                  <a:pt x="1292920" y="1402978"/>
                  <a:pt x="1295684" y="1417969"/>
                  <a:pt x="1304925" y="1428750"/>
                </a:cubicBezTo>
                <a:cubicBezTo>
                  <a:pt x="1315256" y="1440803"/>
                  <a:pt x="1330325" y="1447800"/>
                  <a:pt x="1343025" y="1457325"/>
                </a:cubicBezTo>
                <a:cubicBezTo>
                  <a:pt x="1385909" y="1543094"/>
                  <a:pt x="1331471" y="1439168"/>
                  <a:pt x="1409700" y="1562100"/>
                </a:cubicBezTo>
                <a:cubicBezTo>
                  <a:pt x="1447921" y="1622162"/>
                  <a:pt x="1406471" y="1585993"/>
                  <a:pt x="1466850" y="1657350"/>
                </a:cubicBezTo>
                <a:cubicBezTo>
                  <a:pt x="1487153" y="1681344"/>
                  <a:pt x="1516090" y="1697873"/>
                  <a:pt x="1533525" y="1724025"/>
                </a:cubicBezTo>
                <a:cubicBezTo>
                  <a:pt x="1561381" y="1765809"/>
                  <a:pt x="1545706" y="1743442"/>
                  <a:pt x="1581150" y="1790700"/>
                </a:cubicBezTo>
                <a:cubicBezTo>
                  <a:pt x="1593757" y="1828521"/>
                  <a:pt x="1590622" y="1826002"/>
                  <a:pt x="1619250" y="1866900"/>
                </a:cubicBezTo>
                <a:cubicBezTo>
                  <a:pt x="1630908" y="1883555"/>
                  <a:pt x="1646435" y="1897373"/>
                  <a:pt x="1657350" y="1914525"/>
                </a:cubicBezTo>
                <a:cubicBezTo>
                  <a:pt x="1707005" y="1992554"/>
                  <a:pt x="1659625" y="1954142"/>
                  <a:pt x="1714500" y="1990725"/>
                </a:cubicBezTo>
                <a:cubicBezTo>
                  <a:pt x="1720850" y="2009775"/>
                  <a:pt x="1723587" y="2030440"/>
                  <a:pt x="1733550" y="2047875"/>
                </a:cubicBezTo>
                <a:cubicBezTo>
                  <a:pt x="1749302" y="2075442"/>
                  <a:pt x="1790700" y="2124075"/>
                  <a:pt x="1790700" y="2124075"/>
                </a:cubicBezTo>
                <a:cubicBezTo>
                  <a:pt x="1797050" y="2143125"/>
                  <a:pt x="1800770" y="2163264"/>
                  <a:pt x="1809750" y="2181225"/>
                </a:cubicBezTo>
                <a:cubicBezTo>
                  <a:pt x="1827020" y="2215764"/>
                  <a:pt x="1898479" y="2303678"/>
                  <a:pt x="1914525" y="2324100"/>
                </a:cubicBezTo>
                <a:cubicBezTo>
                  <a:pt x="1927085" y="2340086"/>
                  <a:pt x="1941348" y="2354809"/>
                  <a:pt x="1952625" y="2371725"/>
                </a:cubicBezTo>
                <a:cubicBezTo>
                  <a:pt x="1958975" y="2381250"/>
                  <a:pt x="1965995" y="2390361"/>
                  <a:pt x="1971675" y="2400300"/>
                </a:cubicBezTo>
                <a:cubicBezTo>
                  <a:pt x="1978720" y="2412628"/>
                  <a:pt x="1981734" y="2427411"/>
                  <a:pt x="1990725" y="2438400"/>
                </a:cubicBezTo>
                <a:cubicBezTo>
                  <a:pt x="2010628" y="2462726"/>
                  <a:pt x="2039965" y="2478923"/>
                  <a:pt x="2057400" y="2505075"/>
                </a:cubicBezTo>
                <a:cubicBezTo>
                  <a:pt x="2102295" y="2572418"/>
                  <a:pt x="2045952" y="2489048"/>
                  <a:pt x="2105025" y="2571750"/>
                </a:cubicBezTo>
                <a:cubicBezTo>
                  <a:pt x="2111679" y="2581065"/>
                  <a:pt x="2115980" y="2592230"/>
                  <a:pt x="2124075" y="2600325"/>
                </a:cubicBezTo>
                <a:cubicBezTo>
                  <a:pt x="2138450" y="2614700"/>
                  <a:pt x="2155825" y="2625725"/>
                  <a:pt x="2171700" y="2638425"/>
                </a:cubicBezTo>
                <a:cubicBezTo>
                  <a:pt x="2204258" y="2703541"/>
                  <a:pt x="2173340" y="2655009"/>
                  <a:pt x="2238375" y="2714625"/>
                </a:cubicBezTo>
                <a:cubicBezTo>
                  <a:pt x="2261544" y="2735864"/>
                  <a:pt x="2281793" y="2760157"/>
                  <a:pt x="2305050" y="2781300"/>
                </a:cubicBezTo>
                <a:cubicBezTo>
                  <a:pt x="2316797" y="2791979"/>
                  <a:pt x="2331925" y="2798650"/>
                  <a:pt x="2343150" y="2809875"/>
                </a:cubicBezTo>
                <a:cubicBezTo>
                  <a:pt x="2351245" y="2817970"/>
                  <a:pt x="2354871" y="2829656"/>
                  <a:pt x="2362200" y="2838450"/>
                </a:cubicBezTo>
                <a:cubicBezTo>
                  <a:pt x="2370824" y="2848798"/>
                  <a:pt x="2381250" y="2857500"/>
                  <a:pt x="2390775" y="2867025"/>
                </a:cubicBezTo>
                <a:cubicBezTo>
                  <a:pt x="2408988" y="2939877"/>
                  <a:pt x="2390221" y="2898104"/>
                  <a:pt x="2486025" y="2971800"/>
                </a:cubicBezTo>
                <a:cubicBezTo>
                  <a:pt x="2498608" y="2981479"/>
                  <a:pt x="2524125" y="3000375"/>
                  <a:pt x="2524125" y="3000375"/>
                </a:cubicBezTo>
                <a:cubicBezTo>
                  <a:pt x="2533650" y="3016250"/>
                  <a:pt x="2540652" y="3033944"/>
                  <a:pt x="2552700" y="3048000"/>
                </a:cubicBezTo>
                <a:cubicBezTo>
                  <a:pt x="2578999" y="3078682"/>
                  <a:pt x="2609850" y="3105150"/>
                  <a:pt x="2638425" y="3133725"/>
                </a:cubicBezTo>
                <a:lnTo>
                  <a:pt x="2676525" y="3171825"/>
                </a:lnTo>
                <a:cubicBezTo>
                  <a:pt x="2692400" y="3187700"/>
                  <a:pt x="2710125" y="3201919"/>
                  <a:pt x="2724150" y="3219450"/>
                </a:cubicBezTo>
                <a:cubicBezTo>
                  <a:pt x="2736850" y="3235325"/>
                  <a:pt x="2747139" y="3253475"/>
                  <a:pt x="2762250" y="3267075"/>
                </a:cubicBezTo>
                <a:cubicBezTo>
                  <a:pt x="2779268" y="3282391"/>
                  <a:pt x="2801522" y="3290872"/>
                  <a:pt x="2819400" y="3305175"/>
                </a:cubicBezTo>
                <a:cubicBezTo>
                  <a:pt x="2833425" y="3316395"/>
                  <a:pt x="2843863" y="3331586"/>
                  <a:pt x="2857500" y="3343275"/>
                </a:cubicBezTo>
                <a:cubicBezTo>
                  <a:pt x="2888371" y="3369736"/>
                  <a:pt x="2920778" y="3394354"/>
                  <a:pt x="2952750" y="3419475"/>
                </a:cubicBezTo>
                <a:cubicBezTo>
                  <a:pt x="2966379" y="3430183"/>
                  <a:pt x="3001891" y="3457081"/>
                  <a:pt x="3019425" y="3467100"/>
                </a:cubicBezTo>
                <a:cubicBezTo>
                  <a:pt x="3031753" y="3474145"/>
                  <a:pt x="3045711" y="3478274"/>
                  <a:pt x="3057525" y="3486150"/>
                </a:cubicBezTo>
                <a:cubicBezTo>
                  <a:pt x="3074441" y="3497427"/>
                  <a:pt x="3088886" y="3512052"/>
                  <a:pt x="3105150" y="3524250"/>
                </a:cubicBezTo>
                <a:cubicBezTo>
                  <a:pt x="3114308" y="3531119"/>
                  <a:pt x="3124200" y="3536950"/>
                  <a:pt x="3133725" y="3543300"/>
                </a:cubicBezTo>
                <a:cubicBezTo>
                  <a:pt x="3174593" y="3625037"/>
                  <a:pt x="3127498" y="3546598"/>
                  <a:pt x="3181350" y="3600450"/>
                </a:cubicBezTo>
                <a:cubicBezTo>
                  <a:pt x="3192575" y="3611675"/>
                  <a:pt x="3198700" y="3627325"/>
                  <a:pt x="3209925" y="3638550"/>
                </a:cubicBezTo>
                <a:cubicBezTo>
                  <a:pt x="3221150" y="3649775"/>
                  <a:pt x="3236800" y="3655900"/>
                  <a:pt x="3248025" y="3667125"/>
                </a:cubicBezTo>
                <a:cubicBezTo>
                  <a:pt x="3259250" y="3678350"/>
                  <a:pt x="3266146" y="3693278"/>
                  <a:pt x="3276600" y="3705225"/>
                </a:cubicBezTo>
                <a:cubicBezTo>
                  <a:pt x="3288427" y="3718742"/>
                  <a:pt x="3302000" y="3730625"/>
                  <a:pt x="3314700" y="3743325"/>
                </a:cubicBezTo>
                <a:cubicBezTo>
                  <a:pt x="3317875" y="3759200"/>
                  <a:pt x="3315245" y="3777480"/>
                  <a:pt x="3324225" y="3790950"/>
                </a:cubicBezTo>
                <a:cubicBezTo>
                  <a:pt x="3355191" y="3837398"/>
                  <a:pt x="3398752" y="3860371"/>
                  <a:pt x="3438525" y="3895725"/>
                </a:cubicBezTo>
                <a:cubicBezTo>
                  <a:pt x="3451949" y="3907657"/>
                  <a:pt x="3462448" y="3922798"/>
                  <a:pt x="3476625" y="3933825"/>
                </a:cubicBezTo>
                <a:cubicBezTo>
                  <a:pt x="3542848" y="3985332"/>
                  <a:pt x="3508514" y="3937139"/>
                  <a:pt x="3571875" y="4000500"/>
                </a:cubicBezTo>
                <a:cubicBezTo>
                  <a:pt x="3579970" y="4008595"/>
                  <a:pt x="3582830" y="4020980"/>
                  <a:pt x="3590925" y="4029075"/>
                </a:cubicBezTo>
                <a:cubicBezTo>
                  <a:pt x="3599020" y="4037170"/>
                  <a:pt x="3610991" y="4040467"/>
                  <a:pt x="3619500" y="4048125"/>
                </a:cubicBezTo>
                <a:cubicBezTo>
                  <a:pt x="3642862" y="4069151"/>
                  <a:pt x="3666540" y="4090257"/>
                  <a:pt x="3686175" y="4114800"/>
                </a:cubicBezTo>
                <a:cubicBezTo>
                  <a:pt x="3706761" y="4140533"/>
                  <a:pt x="3727080" y="4169525"/>
                  <a:pt x="3752850" y="4191000"/>
                </a:cubicBezTo>
                <a:cubicBezTo>
                  <a:pt x="3761644" y="4198329"/>
                  <a:pt x="3772631" y="4202721"/>
                  <a:pt x="3781425" y="4210050"/>
                </a:cubicBezTo>
                <a:cubicBezTo>
                  <a:pt x="3791773" y="4218674"/>
                  <a:pt x="3799863" y="4229755"/>
                  <a:pt x="3810000" y="4238625"/>
                </a:cubicBezTo>
                <a:cubicBezTo>
                  <a:pt x="3850722" y="4274257"/>
                  <a:pt x="3927478" y="4327315"/>
                  <a:pt x="3962400" y="4352925"/>
                </a:cubicBezTo>
                <a:cubicBezTo>
                  <a:pt x="3975202" y="4362313"/>
                  <a:pt x="3987800" y="4371975"/>
                  <a:pt x="4000500" y="4381500"/>
                </a:cubicBezTo>
                <a:cubicBezTo>
                  <a:pt x="4013200" y="4391025"/>
                  <a:pt x="4027375" y="4398850"/>
                  <a:pt x="4038600" y="4410075"/>
                </a:cubicBezTo>
                <a:cubicBezTo>
                  <a:pt x="4067175" y="4438650"/>
                  <a:pt x="4089238" y="4475750"/>
                  <a:pt x="4124325" y="4495800"/>
                </a:cubicBezTo>
                <a:cubicBezTo>
                  <a:pt x="4146550" y="4508500"/>
                  <a:pt x="4170711" y="4518293"/>
                  <a:pt x="4191000" y="4533900"/>
                </a:cubicBezTo>
                <a:cubicBezTo>
                  <a:pt x="4292418" y="4611914"/>
                  <a:pt x="4217835" y="4563208"/>
                  <a:pt x="4267200" y="4619625"/>
                </a:cubicBezTo>
                <a:cubicBezTo>
                  <a:pt x="4281984" y="4636521"/>
                  <a:pt x="4297929" y="4652466"/>
                  <a:pt x="4314825" y="4667250"/>
                </a:cubicBezTo>
                <a:cubicBezTo>
                  <a:pt x="4348785" y="4696965"/>
                  <a:pt x="4384578" y="4724519"/>
                  <a:pt x="4419600" y="4752975"/>
                </a:cubicBezTo>
                <a:cubicBezTo>
                  <a:pt x="4435378" y="4765795"/>
                  <a:pt x="4452850" y="4776700"/>
                  <a:pt x="4467225" y="4791075"/>
                </a:cubicBezTo>
                <a:cubicBezTo>
                  <a:pt x="4476750" y="4800600"/>
                  <a:pt x="4484839" y="4811820"/>
                  <a:pt x="4495800" y="4819650"/>
                </a:cubicBezTo>
                <a:cubicBezTo>
                  <a:pt x="4507354" y="4827903"/>
                  <a:pt x="4521859" y="4831175"/>
                  <a:pt x="4533900" y="4838700"/>
                </a:cubicBezTo>
                <a:cubicBezTo>
                  <a:pt x="4547362" y="4847114"/>
                  <a:pt x="4559082" y="4858048"/>
                  <a:pt x="4572000" y="4867275"/>
                </a:cubicBezTo>
                <a:cubicBezTo>
                  <a:pt x="4581315" y="4873929"/>
                  <a:pt x="4591050" y="4879975"/>
                  <a:pt x="4600575" y="4886325"/>
                </a:cubicBezTo>
                <a:cubicBezTo>
                  <a:pt x="4606925" y="4895850"/>
                  <a:pt x="4612175" y="4906208"/>
                  <a:pt x="4619625" y="4914900"/>
                </a:cubicBezTo>
                <a:cubicBezTo>
                  <a:pt x="4640075" y="4938758"/>
                  <a:pt x="4668879" y="4964734"/>
                  <a:pt x="4695825" y="4981575"/>
                </a:cubicBezTo>
                <a:cubicBezTo>
                  <a:pt x="4729088" y="5002364"/>
                  <a:pt x="4734266" y="4995474"/>
                  <a:pt x="4762500" y="5019675"/>
                </a:cubicBezTo>
                <a:cubicBezTo>
                  <a:pt x="4820027" y="5068984"/>
                  <a:pt x="4776670" y="5049798"/>
                  <a:pt x="4829175" y="5067300"/>
                </a:cubicBezTo>
                <a:cubicBezTo>
                  <a:pt x="4838700" y="5076825"/>
                  <a:pt x="4849126" y="5085527"/>
                  <a:pt x="4857750" y="5095875"/>
                </a:cubicBezTo>
                <a:cubicBezTo>
                  <a:pt x="4865079" y="5104669"/>
                  <a:pt x="4868705" y="5116355"/>
                  <a:pt x="4876800" y="5124450"/>
                </a:cubicBezTo>
                <a:cubicBezTo>
                  <a:pt x="4884895" y="5132545"/>
                  <a:pt x="4897280" y="5135405"/>
                  <a:pt x="4905375" y="5143500"/>
                </a:cubicBezTo>
                <a:cubicBezTo>
                  <a:pt x="4916600" y="5154725"/>
                  <a:pt x="4922725" y="5170375"/>
                  <a:pt x="4933950" y="5181600"/>
                </a:cubicBezTo>
                <a:cubicBezTo>
                  <a:pt x="4942045" y="5189695"/>
                  <a:pt x="4953969" y="5193045"/>
                  <a:pt x="4962525" y="5200650"/>
                </a:cubicBezTo>
                <a:cubicBezTo>
                  <a:pt x="5018478" y="5250386"/>
                  <a:pt x="5009265" y="5236980"/>
                  <a:pt x="5029200" y="5276850"/>
                </a:cubicBezTo>
              </a:path>
            </a:pathLst>
          </a:custGeom>
          <a:ln w="63500">
            <a:solidFill>
              <a:srgbClr val="FF00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13" name="Полилиния 12"/>
          <p:cNvSpPr/>
          <p:nvPr/>
        </p:nvSpPr>
        <p:spPr>
          <a:xfrm>
            <a:off x="6452022" y="629642"/>
            <a:ext cx="2214578" cy="2357454"/>
          </a:xfrm>
          <a:custGeom>
            <a:avLst/>
            <a:gdLst>
              <a:gd name="connsiteX0" fmla="*/ 0 w 5029200"/>
              <a:gd name="connsiteY0" fmla="*/ 0 h 5276850"/>
              <a:gd name="connsiteX1" fmla="*/ 57150 w 5029200"/>
              <a:gd name="connsiteY1" fmla="*/ 19050 h 5276850"/>
              <a:gd name="connsiteX2" fmla="*/ 76200 w 5029200"/>
              <a:gd name="connsiteY2" fmla="*/ 47625 h 5276850"/>
              <a:gd name="connsiteX3" fmla="*/ 142875 w 5029200"/>
              <a:gd name="connsiteY3" fmla="*/ 133350 h 5276850"/>
              <a:gd name="connsiteX4" fmla="*/ 209550 w 5029200"/>
              <a:gd name="connsiteY4" fmla="*/ 209550 h 5276850"/>
              <a:gd name="connsiteX5" fmla="*/ 247650 w 5029200"/>
              <a:gd name="connsiteY5" fmla="*/ 247650 h 5276850"/>
              <a:gd name="connsiteX6" fmla="*/ 276225 w 5029200"/>
              <a:gd name="connsiteY6" fmla="*/ 285750 h 5276850"/>
              <a:gd name="connsiteX7" fmla="*/ 342900 w 5029200"/>
              <a:gd name="connsiteY7" fmla="*/ 342900 h 5276850"/>
              <a:gd name="connsiteX8" fmla="*/ 400050 w 5029200"/>
              <a:gd name="connsiteY8" fmla="*/ 400050 h 5276850"/>
              <a:gd name="connsiteX9" fmla="*/ 428625 w 5029200"/>
              <a:gd name="connsiteY9" fmla="*/ 438150 h 5276850"/>
              <a:gd name="connsiteX10" fmla="*/ 476250 w 5029200"/>
              <a:gd name="connsiteY10" fmla="*/ 485775 h 5276850"/>
              <a:gd name="connsiteX11" fmla="*/ 514350 w 5029200"/>
              <a:gd name="connsiteY11" fmla="*/ 514350 h 5276850"/>
              <a:gd name="connsiteX12" fmla="*/ 533400 w 5029200"/>
              <a:gd name="connsiteY12" fmla="*/ 542925 h 5276850"/>
              <a:gd name="connsiteX13" fmla="*/ 581025 w 5029200"/>
              <a:gd name="connsiteY13" fmla="*/ 600075 h 5276850"/>
              <a:gd name="connsiteX14" fmla="*/ 619125 w 5029200"/>
              <a:gd name="connsiteY14" fmla="*/ 638175 h 5276850"/>
              <a:gd name="connsiteX15" fmla="*/ 647700 w 5029200"/>
              <a:gd name="connsiteY15" fmla="*/ 657225 h 5276850"/>
              <a:gd name="connsiteX16" fmla="*/ 733425 w 5029200"/>
              <a:gd name="connsiteY16" fmla="*/ 733425 h 5276850"/>
              <a:gd name="connsiteX17" fmla="*/ 800100 w 5029200"/>
              <a:gd name="connsiteY17" fmla="*/ 800100 h 5276850"/>
              <a:gd name="connsiteX18" fmla="*/ 895350 w 5029200"/>
              <a:gd name="connsiteY18" fmla="*/ 923925 h 5276850"/>
              <a:gd name="connsiteX19" fmla="*/ 933450 w 5029200"/>
              <a:gd name="connsiteY19" fmla="*/ 971550 h 5276850"/>
              <a:gd name="connsiteX20" fmla="*/ 952500 w 5029200"/>
              <a:gd name="connsiteY20" fmla="*/ 1000125 h 5276850"/>
              <a:gd name="connsiteX21" fmla="*/ 990600 w 5029200"/>
              <a:gd name="connsiteY21" fmla="*/ 1019175 h 5276850"/>
              <a:gd name="connsiteX22" fmla="*/ 1019175 w 5029200"/>
              <a:gd name="connsiteY22" fmla="*/ 1057275 h 5276850"/>
              <a:gd name="connsiteX23" fmla="*/ 1047750 w 5029200"/>
              <a:gd name="connsiteY23" fmla="*/ 1085850 h 5276850"/>
              <a:gd name="connsiteX24" fmla="*/ 1104900 w 5029200"/>
              <a:gd name="connsiteY24" fmla="*/ 1152525 h 5276850"/>
              <a:gd name="connsiteX25" fmla="*/ 1114425 w 5029200"/>
              <a:gd name="connsiteY25" fmla="*/ 1190625 h 5276850"/>
              <a:gd name="connsiteX26" fmla="*/ 1143000 w 5029200"/>
              <a:gd name="connsiteY26" fmla="*/ 1209675 h 5276850"/>
              <a:gd name="connsiteX27" fmla="*/ 1171575 w 5029200"/>
              <a:gd name="connsiteY27" fmla="*/ 1247775 h 5276850"/>
              <a:gd name="connsiteX28" fmla="*/ 1200150 w 5029200"/>
              <a:gd name="connsiteY28" fmla="*/ 1266825 h 5276850"/>
              <a:gd name="connsiteX29" fmla="*/ 1266825 w 5029200"/>
              <a:gd name="connsiteY29" fmla="*/ 1362075 h 5276850"/>
              <a:gd name="connsiteX30" fmla="*/ 1285875 w 5029200"/>
              <a:gd name="connsiteY30" fmla="*/ 1390650 h 5276850"/>
              <a:gd name="connsiteX31" fmla="*/ 1304925 w 5029200"/>
              <a:gd name="connsiteY31" fmla="*/ 1428750 h 5276850"/>
              <a:gd name="connsiteX32" fmla="*/ 1343025 w 5029200"/>
              <a:gd name="connsiteY32" fmla="*/ 1457325 h 5276850"/>
              <a:gd name="connsiteX33" fmla="*/ 1409700 w 5029200"/>
              <a:gd name="connsiteY33" fmla="*/ 1562100 h 5276850"/>
              <a:gd name="connsiteX34" fmla="*/ 1466850 w 5029200"/>
              <a:gd name="connsiteY34" fmla="*/ 1657350 h 5276850"/>
              <a:gd name="connsiteX35" fmla="*/ 1533525 w 5029200"/>
              <a:gd name="connsiteY35" fmla="*/ 1724025 h 5276850"/>
              <a:gd name="connsiteX36" fmla="*/ 1581150 w 5029200"/>
              <a:gd name="connsiteY36" fmla="*/ 1790700 h 5276850"/>
              <a:gd name="connsiteX37" fmla="*/ 1619250 w 5029200"/>
              <a:gd name="connsiteY37" fmla="*/ 1866900 h 5276850"/>
              <a:gd name="connsiteX38" fmla="*/ 1657350 w 5029200"/>
              <a:gd name="connsiteY38" fmla="*/ 1914525 h 5276850"/>
              <a:gd name="connsiteX39" fmla="*/ 1714500 w 5029200"/>
              <a:gd name="connsiteY39" fmla="*/ 1990725 h 5276850"/>
              <a:gd name="connsiteX40" fmla="*/ 1733550 w 5029200"/>
              <a:gd name="connsiteY40" fmla="*/ 2047875 h 5276850"/>
              <a:gd name="connsiteX41" fmla="*/ 1790700 w 5029200"/>
              <a:gd name="connsiteY41" fmla="*/ 2124075 h 5276850"/>
              <a:gd name="connsiteX42" fmla="*/ 1809750 w 5029200"/>
              <a:gd name="connsiteY42" fmla="*/ 2181225 h 5276850"/>
              <a:gd name="connsiteX43" fmla="*/ 1914525 w 5029200"/>
              <a:gd name="connsiteY43" fmla="*/ 2324100 h 5276850"/>
              <a:gd name="connsiteX44" fmla="*/ 1952625 w 5029200"/>
              <a:gd name="connsiteY44" fmla="*/ 2371725 h 5276850"/>
              <a:gd name="connsiteX45" fmla="*/ 1971675 w 5029200"/>
              <a:gd name="connsiteY45" fmla="*/ 2400300 h 5276850"/>
              <a:gd name="connsiteX46" fmla="*/ 1990725 w 5029200"/>
              <a:gd name="connsiteY46" fmla="*/ 2438400 h 5276850"/>
              <a:gd name="connsiteX47" fmla="*/ 2057400 w 5029200"/>
              <a:gd name="connsiteY47" fmla="*/ 2505075 h 5276850"/>
              <a:gd name="connsiteX48" fmla="*/ 2105025 w 5029200"/>
              <a:gd name="connsiteY48" fmla="*/ 2571750 h 5276850"/>
              <a:gd name="connsiteX49" fmla="*/ 2124075 w 5029200"/>
              <a:gd name="connsiteY49" fmla="*/ 2600325 h 5276850"/>
              <a:gd name="connsiteX50" fmla="*/ 2171700 w 5029200"/>
              <a:gd name="connsiteY50" fmla="*/ 2638425 h 5276850"/>
              <a:gd name="connsiteX51" fmla="*/ 2238375 w 5029200"/>
              <a:gd name="connsiteY51" fmla="*/ 2714625 h 5276850"/>
              <a:gd name="connsiteX52" fmla="*/ 2305050 w 5029200"/>
              <a:gd name="connsiteY52" fmla="*/ 2781300 h 5276850"/>
              <a:gd name="connsiteX53" fmla="*/ 2343150 w 5029200"/>
              <a:gd name="connsiteY53" fmla="*/ 2809875 h 5276850"/>
              <a:gd name="connsiteX54" fmla="*/ 2362200 w 5029200"/>
              <a:gd name="connsiteY54" fmla="*/ 2838450 h 5276850"/>
              <a:gd name="connsiteX55" fmla="*/ 2390775 w 5029200"/>
              <a:gd name="connsiteY55" fmla="*/ 2867025 h 5276850"/>
              <a:gd name="connsiteX56" fmla="*/ 2486025 w 5029200"/>
              <a:gd name="connsiteY56" fmla="*/ 2971800 h 5276850"/>
              <a:gd name="connsiteX57" fmla="*/ 2524125 w 5029200"/>
              <a:gd name="connsiteY57" fmla="*/ 3000375 h 5276850"/>
              <a:gd name="connsiteX58" fmla="*/ 2552700 w 5029200"/>
              <a:gd name="connsiteY58" fmla="*/ 3048000 h 5276850"/>
              <a:gd name="connsiteX59" fmla="*/ 2638425 w 5029200"/>
              <a:gd name="connsiteY59" fmla="*/ 3133725 h 5276850"/>
              <a:gd name="connsiteX60" fmla="*/ 2676525 w 5029200"/>
              <a:gd name="connsiteY60" fmla="*/ 3171825 h 5276850"/>
              <a:gd name="connsiteX61" fmla="*/ 2724150 w 5029200"/>
              <a:gd name="connsiteY61" fmla="*/ 3219450 h 5276850"/>
              <a:gd name="connsiteX62" fmla="*/ 2762250 w 5029200"/>
              <a:gd name="connsiteY62" fmla="*/ 3267075 h 5276850"/>
              <a:gd name="connsiteX63" fmla="*/ 2819400 w 5029200"/>
              <a:gd name="connsiteY63" fmla="*/ 3305175 h 5276850"/>
              <a:gd name="connsiteX64" fmla="*/ 2857500 w 5029200"/>
              <a:gd name="connsiteY64" fmla="*/ 3343275 h 5276850"/>
              <a:gd name="connsiteX65" fmla="*/ 2952750 w 5029200"/>
              <a:gd name="connsiteY65" fmla="*/ 3419475 h 5276850"/>
              <a:gd name="connsiteX66" fmla="*/ 3019425 w 5029200"/>
              <a:gd name="connsiteY66" fmla="*/ 3467100 h 5276850"/>
              <a:gd name="connsiteX67" fmla="*/ 3057525 w 5029200"/>
              <a:gd name="connsiteY67" fmla="*/ 3486150 h 5276850"/>
              <a:gd name="connsiteX68" fmla="*/ 3105150 w 5029200"/>
              <a:gd name="connsiteY68" fmla="*/ 3524250 h 5276850"/>
              <a:gd name="connsiteX69" fmla="*/ 3133725 w 5029200"/>
              <a:gd name="connsiteY69" fmla="*/ 3543300 h 5276850"/>
              <a:gd name="connsiteX70" fmla="*/ 3181350 w 5029200"/>
              <a:gd name="connsiteY70" fmla="*/ 3600450 h 5276850"/>
              <a:gd name="connsiteX71" fmla="*/ 3209925 w 5029200"/>
              <a:gd name="connsiteY71" fmla="*/ 3638550 h 5276850"/>
              <a:gd name="connsiteX72" fmla="*/ 3248025 w 5029200"/>
              <a:gd name="connsiteY72" fmla="*/ 3667125 h 5276850"/>
              <a:gd name="connsiteX73" fmla="*/ 3276600 w 5029200"/>
              <a:gd name="connsiteY73" fmla="*/ 3705225 h 5276850"/>
              <a:gd name="connsiteX74" fmla="*/ 3314700 w 5029200"/>
              <a:gd name="connsiteY74" fmla="*/ 3743325 h 5276850"/>
              <a:gd name="connsiteX75" fmla="*/ 3324225 w 5029200"/>
              <a:gd name="connsiteY75" fmla="*/ 3790950 h 5276850"/>
              <a:gd name="connsiteX76" fmla="*/ 3438525 w 5029200"/>
              <a:gd name="connsiteY76" fmla="*/ 3895725 h 5276850"/>
              <a:gd name="connsiteX77" fmla="*/ 3476625 w 5029200"/>
              <a:gd name="connsiteY77" fmla="*/ 3933825 h 5276850"/>
              <a:gd name="connsiteX78" fmla="*/ 3571875 w 5029200"/>
              <a:gd name="connsiteY78" fmla="*/ 4000500 h 5276850"/>
              <a:gd name="connsiteX79" fmla="*/ 3590925 w 5029200"/>
              <a:gd name="connsiteY79" fmla="*/ 4029075 h 5276850"/>
              <a:gd name="connsiteX80" fmla="*/ 3619500 w 5029200"/>
              <a:gd name="connsiteY80" fmla="*/ 4048125 h 5276850"/>
              <a:gd name="connsiteX81" fmla="*/ 3686175 w 5029200"/>
              <a:gd name="connsiteY81" fmla="*/ 4114800 h 5276850"/>
              <a:gd name="connsiteX82" fmla="*/ 3752850 w 5029200"/>
              <a:gd name="connsiteY82" fmla="*/ 4191000 h 5276850"/>
              <a:gd name="connsiteX83" fmla="*/ 3781425 w 5029200"/>
              <a:gd name="connsiteY83" fmla="*/ 4210050 h 5276850"/>
              <a:gd name="connsiteX84" fmla="*/ 3810000 w 5029200"/>
              <a:gd name="connsiteY84" fmla="*/ 4238625 h 5276850"/>
              <a:gd name="connsiteX85" fmla="*/ 3962400 w 5029200"/>
              <a:gd name="connsiteY85" fmla="*/ 4352925 h 5276850"/>
              <a:gd name="connsiteX86" fmla="*/ 4000500 w 5029200"/>
              <a:gd name="connsiteY86" fmla="*/ 4381500 h 5276850"/>
              <a:gd name="connsiteX87" fmla="*/ 4038600 w 5029200"/>
              <a:gd name="connsiteY87" fmla="*/ 4410075 h 5276850"/>
              <a:gd name="connsiteX88" fmla="*/ 4124325 w 5029200"/>
              <a:gd name="connsiteY88" fmla="*/ 4495800 h 5276850"/>
              <a:gd name="connsiteX89" fmla="*/ 4191000 w 5029200"/>
              <a:gd name="connsiteY89" fmla="*/ 4533900 h 5276850"/>
              <a:gd name="connsiteX90" fmla="*/ 4267200 w 5029200"/>
              <a:gd name="connsiteY90" fmla="*/ 4619625 h 5276850"/>
              <a:gd name="connsiteX91" fmla="*/ 4314825 w 5029200"/>
              <a:gd name="connsiteY91" fmla="*/ 4667250 h 5276850"/>
              <a:gd name="connsiteX92" fmla="*/ 4419600 w 5029200"/>
              <a:gd name="connsiteY92" fmla="*/ 4752975 h 5276850"/>
              <a:gd name="connsiteX93" fmla="*/ 4467225 w 5029200"/>
              <a:gd name="connsiteY93" fmla="*/ 4791075 h 5276850"/>
              <a:gd name="connsiteX94" fmla="*/ 4495800 w 5029200"/>
              <a:gd name="connsiteY94" fmla="*/ 4819650 h 5276850"/>
              <a:gd name="connsiteX95" fmla="*/ 4533900 w 5029200"/>
              <a:gd name="connsiteY95" fmla="*/ 4838700 h 5276850"/>
              <a:gd name="connsiteX96" fmla="*/ 4572000 w 5029200"/>
              <a:gd name="connsiteY96" fmla="*/ 4867275 h 5276850"/>
              <a:gd name="connsiteX97" fmla="*/ 4600575 w 5029200"/>
              <a:gd name="connsiteY97" fmla="*/ 4886325 h 5276850"/>
              <a:gd name="connsiteX98" fmla="*/ 4619625 w 5029200"/>
              <a:gd name="connsiteY98" fmla="*/ 4914900 h 5276850"/>
              <a:gd name="connsiteX99" fmla="*/ 4695825 w 5029200"/>
              <a:gd name="connsiteY99" fmla="*/ 4981575 h 5276850"/>
              <a:gd name="connsiteX100" fmla="*/ 4762500 w 5029200"/>
              <a:gd name="connsiteY100" fmla="*/ 5019675 h 5276850"/>
              <a:gd name="connsiteX101" fmla="*/ 4829175 w 5029200"/>
              <a:gd name="connsiteY101" fmla="*/ 5067300 h 5276850"/>
              <a:gd name="connsiteX102" fmla="*/ 4857750 w 5029200"/>
              <a:gd name="connsiteY102" fmla="*/ 5095875 h 5276850"/>
              <a:gd name="connsiteX103" fmla="*/ 4876800 w 5029200"/>
              <a:gd name="connsiteY103" fmla="*/ 5124450 h 5276850"/>
              <a:gd name="connsiteX104" fmla="*/ 4905375 w 5029200"/>
              <a:gd name="connsiteY104" fmla="*/ 5143500 h 5276850"/>
              <a:gd name="connsiteX105" fmla="*/ 4933950 w 5029200"/>
              <a:gd name="connsiteY105" fmla="*/ 5181600 h 5276850"/>
              <a:gd name="connsiteX106" fmla="*/ 4962525 w 5029200"/>
              <a:gd name="connsiteY106" fmla="*/ 5200650 h 5276850"/>
              <a:gd name="connsiteX107" fmla="*/ 5029200 w 5029200"/>
              <a:gd name="connsiteY107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029200" h="5276850">
                <a:moveTo>
                  <a:pt x="0" y="0"/>
                </a:moveTo>
                <a:cubicBezTo>
                  <a:pt x="19050" y="6350"/>
                  <a:pt x="40122" y="8407"/>
                  <a:pt x="57150" y="19050"/>
                </a:cubicBezTo>
                <a:cubicBezTo>
                  <a:pt x="66858" y="25117"/>
                  <a:pt x="69331" y="38467"/>
                  <a:pt x="76200" y="47625"/>
                </a:cubicBezTo>
                <a:cubicBezTo>
                  <a:pt x="97920" y="76585"/>
                  <a:pt x="117277" y="107752"/>
                  <a:pt x="142875" y="133350"/>
                </a:cubicBezTo>
                <a:cubicBezTo>
                  <a:pt x="251562" y="242037"/>
                  <a:pt x="117730" y="104613"/>
                  <a:pt x="209550" y="209550"/>
                </a:cubicBezTo>
                <a:cubicBezTo>
                  <a:pt x="221377" y="223067"/>
                  <a:pt x="235823" y="234133"/>
                  <a:pt x="247650" y="247650"/>
                </a:cubicBezTo>
                <a:cubicBezTo>
                  <a:pt x="258104" y="259597"/>
                  <a:pt x="265771" y="273803"/>
                  <a:pt x="276225" y="285750"/>
                </a:cubicBezTo>
                <a:cubicBezTo>
                  <a:pt x="308561" y="322706"/>
                  <a:pt x="308214" y="319776"/>
                  <a:pt x="342900" y="342900"/>
                </a:cubicBezTo>
                <a:cubicBezTo>
                  <a:pt x="387795" y="410243"/>
                  <a:pt x="329163" y="329163"/>
                  <a:pt x="400050" y="400050"/>
                </a:cubicBezTo>
                <a:cubicBezTo>
                  <a:pt x="411275" y="411275"/>
                  <a:pt x="418078" y="426285"/>
                  <a:pt x="428625" y="438150"/>
                </a:cubicBezTo>
                <a:cubicBezTo>
                  <a:pt x="443540" y="454930"/>
                  <a:pt x="459470" y="470860"/>
                  <a:pt x="476250" y="485775"/>
                </a:cubicBezTo>
                <a:cubicBezTo>
                  <a:pt x="488115" y="496322"/>
                  <a:pt x="503125" y="503125"/>
                  <a:pt x="514350" y="514350"/>
                </a:cubicBezTo>
                <a:cubicBezTo>
                  <a:pt x="522445" y="522445"/>
                  <a:pt x="526372" y="533889"/>
                  <a:pt x="533400" y="542925"/>
                </a:cubicBezTo>
                <a:cubicBezTo>
                  <a:pt x="548624" y="562499"/>
                  <a:pt x="564436" y="581643"/>
                  <a:pt x="581025" y="600075"/>
                </a:cubicBezTo>
                <a:cubicBezTo>
                  <a:pt x="593040" y="613425"/>
                  <a:pt x="605488" y="626486"/>
                  <a:pt x="619125" y="638175"/>
                </a:cubicBezTo>
                <a:cubicBezTo>
                  <a:pt x="627817" y="645625"/>
                  <a:pt x="639605" y="649130"/>
                  <a:pt x="647700" y="657225"/>
                </a:cubicBezTo>
                <a:cubicBezTo>
                  <a:pt x="728406" y="737931"/>
                  <a:pt x="640100" y="677430"/>
                  <a:pt x="733425" y="733425"/>
                </a:cubicBezTo>
                <a:cubicBezTo>
                  <a:pt x="785411" y="811403"/>
                  <a:pt x="705072" y="697153"/>
                  <a:pt x="800100" y="800100"/>
                </a:cubicBezTo>
                <a:cubicBezTo>
                  <a:pt x="827086" y="829335"/>
                  <a:pt x="866733" y="887132"/>
                  <a:pt x="895350" y="923925"/>
                </a:cubicBezTo>
                <a:cubicBezTo>
                  <a:pt x="907831" y="939972"/>
                  <a:pt x="922173" y="954634"/>
                  <a:pt x="933450" y="971550"/>
                </a:cubicBezTo>
                <a:cubicBezTo>
                  <a:pt x="939800" y="981075"/>
                  <a:pt x="943706" y="992796"/>
                  <a:pt x="952500" y="1000125"/>
                </a:cubicBezTo>
                <a:cubicBezTo>
                  <a:pt x="963408" y="1009215"/>
                  <a:pt x="977900" y="1012825"/>
                  <a:pt x="990600" y="1019175"/>
                </a:cubicBezTo>
                <a:cubicBezTo>
                  <a:pt x="1000125" y="1031875"/>
                  <a:pt x="1008844" y="1045222"/>
                  <a:pt x="1019175" y="1057275"/>
                </a:cubicBezTo>
                <a:cubicBezTo>
                  <a:pt x="1027941" y="1067502"/>
                  <a:pt x="1040278" y="1074642"/>
                  <a:pt x="1047750" y="1085850"/>
                </a:cubicBezTo>
                <a:cubicBezTo>
                  <a:pt x="1097891" y="1161061"/>
                  <a:pt x="980212" y="1052774"/>
                  <a:pt x="1104900" y="1152525"/>
                </a:cubicBezTo>
                <a:cubicBezTo>
                  <a:pt x="1108075" y="1165225"/>
                  <a:pt x="1107163" y="1179733"/>
                  <a:pt x="1114425" y="1190625"/>
                </a:cubicBezTo>
                <a:cubicBezTo>
                  <a:pt x="1120775" y="1200150"/>
                  <a:pt x="1134905" y="1201580"/>
                  <a:pt x="1143000" y="1209675"/>
                </a:cubicBezTo>
                <a:cubicBezTo>
                  <a:pt x="1154225" y="1220900"/>
                  <a:pt x="1160350" y="1236550"/>
                  <a:pt x="1171575" y="1247775"/>
                </a:cubicBezTo>
                <a:cubicBezTo>
                  <a:pt x="1179670" y="1255870"/>
                  <a:pt x="1192055" y="1258730"/>
                  <a:pt x="1200150" y="1266825"/>
                </a:cubicBezTo>
                <a:cubicBezTo>
                  <a:pt x="1233884" y="1300559"/>
                  <a:pt x="1242298" y="1322831"/>
                  <a:pt x="1266825" y="1362075"/>
                </a:cubicBezTo>
                <a:cubicBezTo>
                  <a:pt x="1272892" y="1371783"/>
                  <a:pt x="1280195" y="1380711"/>
                  <a:pt x="1285875" y="1390650"/>
                </a:cubicBezTo>
                <a:cubicBezTo>
                  <a:pt x="1292920" y="1402978"/>
                  <a:pt x="1295684" y="1417969"/>
                  <a:pt x="1304925" y="1428750"/>
                </a:cubicBezTo>
                <a:cubicBezTo>
                  <a:pt x="1315256" y="1440803"/>
                  <a:pt x="1330325" y="1447800"/>
                  <a:pt x="1343025" y="1457325"/>
                </a:cubicBezTo>
                <a:cubicBezTo>
                  <a:pt x="1385909" y="1543094"/>
                  <a:pt x="1331471" y="1439168"/>
                  <a:pt x="1409700" y="1562100"/>
                </a:cubicBezTo>
                <a:cubicBezTo>
                  <a:pt x="1447921" y="1622162"/>
                  <a:pt x="1406471" y="1585993"/>
                  <a:pt x="1466850" y="1657350"/>
                </a:cubicBezTo>
                <a:cubicBezTo>
                  <a:pt x="1487153" y="1681344"/>
                  <a:pt x="1516090" y="1697873"/>
                  <a:pt x="1533525" y="1724025"/>
                </a:cubicBezTo>
                <a:cubicBezTo>
                  <a:pt x="1561381" y="1765809"/>
                  <a:pt x="1545706" y="1743442"/>
                  <a:pt x="1581150" y="1790700"/>
                </a:cubicBezTo>
                <a:cubicBezTo>
                  <a:pt x="1593757" y="1828521"/>
                  <a:pt x="1590622" y="1826002"/>
                  <a:pt x="1619250" y="1866900"/>
                </a:cubicBezTo>
                <a:cubicBezTo>
                  <a:pt x="1630908" y="1883555"/>
                  <a:pt x="1646435" y="1897373"/>
                  <a:pt x="1657350" y="1914525"/>
                </a:cubicBezTo>
                <a:cubicBezTo>
                  <a:pt x="1707005" y="1992554"/>
                  <a:pt x="1659625" y="1954142"/>
                  <a:pt x="1714500" y="1990725"/>
                </a:cubicBezTo>
                <a:cubicBezTo>
                  <a:pt x="1720850" y="2009775"/>
                  <a:pt x="1723587" y="2030440"/>
                  <a:pt x="1733550" y="2047875"/>
                </a:cubicBezTo>
                <a:cubicBezTo>
                  <a:pt x="1749302" y="2075442"/>
                  <a:pt x="1790700" y="2124075"/>
                  <a:pt x="1790700" y="2124075"/>
                </a:cubicBezTo>
                <a:cubicBezTo>
                  <a:pt x="1797050" y="2143125"/>
                  <a:pt x="1800770" y="2163264"/>
                  <a:pt x="1809750" y="2181225"/>
                </a:cubicBezTo>
                <a:cubicBezTo>
                  <a:pt x="1827020" y="2215764"/>
                  <a:pt x="1898479" y="2303678"/>
                  <a:pt x="1914525" y="2324100"/>
                </a:cubicBezTo>
                <a:cubicBezTo>
                  <a:pt x="1927085" y="2340086"/>
                  <a:pt x="1941348" y="2354809"/>
                  <a:pt x="1952625" y="2371725"/>
                </a:cubicBezTo>
                <a:cubicBezTo>
                  <a:pt x="1958975" y="2381250"/>
                  <a:pt x="1965995" y="2390361"/>
                  <a:pt x="1971675" y="2400300"/>
                </a:cubicBezTo>
                <a:cubicBezTo>
                  <a:pt x="1978720" y="2412628"/>
                  <a:pt x="1981734" y="2427411"/>
                  <a:pt x="1990725" y="2438400"/>
                </a:cubicBezTo>
                <a:cubicBezTo>
                  <a:pt x="2010628" y="2462726"/>
                  <a:pt x="2039965" y="2478923"/>
                  <a:pt x="2057400" y="2505075"/>
                </a:cubicBezTo>
                <a:cubicBezTo>
                  <a:pt x="2102295" y="2572418"/>
                  <a:pt x="2045952" y="2489048"/>
                  <a:pt x="2105025" y="2571750"/>
                </a:cubicBezTo>
                <a:cubicBezTo>
                  <a:pt x="2111679" y="2581065"/>
                  <a:pt x="2115980" y="2592230"/>
                  <a:pt x="2124075" y="2600325"/>
                </a:cubicBezTo>
                <a:cubicBezTo>
                  <a:pt x="2138450" y="2614700"/>
                  <a:pt x="2155825" y="2625725"/>
                  <a:pt x="2171700" y="2638425"/>
                </a:cubicBezTo>
                <a:cubicBezTo>
                  <a:pt x="2204258" y="2703541"/>
                  <a:pt x="2173340" y="2655009"/>
                  <a:pt x="2238375" y="2714625"/>
                </a:cubicBezTo>
                <a:cubicBezTo>
                  <a:pt x="2261544" y="2735864"/>
                  <a:pt x="2281793" y="2760157"/>
                  <a:pt x="2305050" y="2781300"/>
                </a:cubicBezTo>
                <a:cubicBezTo>
                  <a:pt x="2316797" y="2791979"/>
                  <a:pt x="2331925" y="2798650"/>
                  <a:pt x="2343150" y="2809875"/>
                </a:cubicBezTo>
                <a:cubicBezTo>
                  <a:pt x="2351245" y="2817970"/>
                  <a:pt x="2354871" y="2829656"/>
                  <a:pt x="2362200" y="2838450"/>
                </a:cubicBezTo>
                <a:cubicBezTo>
                  <a:pt x="2370824" y="2848798"/>
                  <a:pt x="2381250" y="2857500"/>
                  <a:pt x="2390775" y="2867025"/>
                </a:cubicBezTo>
                <a:cubicBezTo>
                  <a:pt x="2408988" y="2939877"/>
                  <a:pt x="2390221" y="2898104"/>
                  <a:pt x="2486025" y="2971800"/>
                </a:cubicBezTo>
                <a:cubicBezTo>
                  <a:pt x="2498608" y="2981479"/>
                  <a:pt x="2524125" y="3000375"/>
                  <a:pt x="2524125" y="3000375"/>
                </a:cubicBezTo>
                <a:cubicBezTo>
                  <a:pt x="2533650" y="3016250"/>
                  <a:pt x="2540652" y="3033944"/>
                  <a:pt x="2552700" y="3048000"/>
                </a:cubicBezTo>
                <a:cubicBezTo>
                  <a:pt x="2578999" y="3078682"/>
                  <a:pt x="2609850" y="3105150"/>
                  <a:pt x="2638425" y="3133725"/>
                </a:cubicBezTo>
                <a:lnTo>
                  <a:pt x="2676525" y="3171825"/>
                </a:lnTo>
                <a:cubicBezTo>
                  <a:pt x="2692400" y="3187700"/>
                  <a:pt x="2710125" y="3201919"/>
                  <a:pt x="2724150" y="3219450"/>
                </a:cubicBezTo>
                <a:cubicBezTo>
                  <a:pt x="2736850" y="3235325"/>
                  <a:pt x="2747139" y="3253475"/>
                  <a:pt x="2762250" y="3267075"/>
                </a:cubicBezTo>
                <a:cubicBezTo>
                  <a:pt x="2779268" y="3282391"/>
                  <a:pt x="2801522" y="3290872"/>
                  <a:pt x="2819400" y="3305175"/>
                </a:cubicBezTo>
                <a:cubicBezTo>
                  <a:pt x="2833425" y="3316395"/>
                  <a:pt x="2843863" y="3331586"/>
                  <a:pt x="2857500" y="3343275"/>
                </a:cubicBezTo>
                <a:cubicBezTo>
                  <a:pt x="2888371" y="3369736"/>
                  <a:pt x="2920778" y="3394354"/>
                  <a:pt x="2952750" y="3419475"/>
                </a:cubicBezTo>
                <a:cubicBezTo>
                  <a:pt x="2966379" y="3430183"/>
                  <a:pt x="3001891" y="3457081"/>
                  <a:pt x="3019425" y="3467100"/>
                </a:cubicBezTo>
                <a:cubicBezTo>
                  <a:pt x="3031753" y="3474145"/>
                  <a:pt x="3045711" y="3478274"/>
                  <a:pt x="3057525" y="3486150"/>
                </a:cubicBezTo>
                <a:cubicBezTo>
                  <a:pt x="3074441" y="3497427"/>
                  <a:pt x="3088886" y="3512052"/>
                  <a:pt x="3105150" y="3524250"/>
                </a:cubicBezTo>
                <a:cubicBezTo>
                  <a:pt x="3114308" y="3531119"/>
                  <a:pt x="3124200" y="3536950"/>
                  <a:pt x="3133725" y="3543300"/>
                </a:cubicBezTo>
                <a:cubicBezTo>
                  <a:pt x="3174593" y="3625037"/>
                  <a:pt x="3127498" y="3546598"/>
                  <a:pt x="3181350" y="3600450"/>
                </a:cubicBezTo>
                <a:cubicBezTo>
                  <a:pt x="3192575" y="3611675"/>
                  <a:pt x="3198700" y="3627325"/>
                  <a:pt x="3209925" y="3638550"/>
                </a:cubicBezTo>
                <a:cubicBezTo>
                  <a:pt x="3221150" y="3649775"/>
                  <a:pt x="3236800" y="3655900"/>
                  <a:pt x="3248025" y="3667125"/>
                </a:cubicBezTo>
                <a:cubicBezTo>
                  <a:pt x="3259250" y="3678350"/>
                  <a:pt x="3266146" y="3693278"/>
                  <a:pt x="3276600" y="3705225"/>
                </a:cubicBezTo>
                <a:cubicBezTo>
                  <a:pt x="3288427" y="3718742"/>
                  <a:pt x="3302000" y="3730625"/>
                  <a:pt x="3314700" y="3743325"/>
                </a:cubicBezTo>
                <a:cubicBezTo>
                  <a:pt x="3317875" y="3759200"/>
                  <a:pt x="3315245" y="3777480"/>
                  <a:pt x="3324225" y="3790950"/>
                </a:cubicBezTo>
                <a:cubicBezTo>
                  <a:pt x="3355191" y="3837398"/>
                  <a:pt x="3398752" y="3860371"/>
                  <a:pt x="3438525" y="3895725"/>
                </a:cubicBezTo>
                <a:cubicBezTo>
                  <a:pt x="3451949" y="3907657"/>
                  <a:pt x="3462448" y="3922798"/>
                  <a:pt x="3476625" y="3933825"/>
                </a:cubicBezTo>
                <a:cubicBezTo>
                  <a:pt x="3542848" y="3985332"/>
                  <a:pt x="3508514" y="3937139"/>
                  <a:pt x="3571875" y="4000500"/>
                </a:cubicBezTo>
                <a:cubicBezTo>
                  <a:pt x="3579970" y="4008595"/>
                  <a:pt x="3582830" y="4020980"/>
                  <a:pt x="3590925" y="4029075"/>
                </a:cubicBezTo>
                <a:cubicBezTo>
                  <a:pt x="3599020" y="4037170"/>
                  <a:pt x="3610991" y="4040467"/>
                  <a:pt x="3619500" y="4048125"/>
                </a:cubicBezTo>
                <a:cubicBezTo>
                  <a:pt x="3642862" y="4069151"/>
                  <a:pt x="3666540" y="4090257"/>
                  <a:pt x="3686175" y="4114800"/>
                </a:cubicBezTo>
                <a:cubicBezTo>
                  <a:pt x="3706761" y="4140533"/>
                  <a:pt x="3727080" y="4169525"/>
                  <a:pt x="3752850" y="4191000"/>
                </a:cubicBezTo>
                <a:cubicBezTo>
                  <a:pt x="3761644" y="4198329"/>
                  <a:pt x="3772631" y="4202721"/>
                  <a:pt x="3781425" y="4210050"/>
                </a:cubicBezTo>
                <a:cubicBezTo>
                  <a:pt x="3791773" y="4218674"/>
                  <a:pt x="3799863" y="4229755"/>
                  <a:pt x="3810000" y="4238625"/>
                </a:cubicBezTo>
                <a:cubicBezTo>
                  <a:pt x="3850722" y="4274257"/>
                  <a:pt x="3927478" y="4327315"/>
                  <a:pt x="3962400" y="4352925"/>
                </a:cubicBezTo>
                <a:cubicBezTo>
                  <a:pt x="3975202" y="4362313"/>
                  <a:pt x="3987800" y="4371975"/>
                  <a:pt x="4000500" y="4381500"/>
                </a:cubicBezTo>
                <a:cubicBezTo>
                  <a:pt x="4013200" y="4391025"/>
                  <a:pt x="4027375" y="4398850"/>
                  <a:pt x="4038600" y="4410075"/>
                </a:cubicBezTo>
                <a:cubicBezTo>
                  <a:pt x="4067175" y="4438650"/>
                  <a:pt x="4089238" y="4475750"/>
                  <a:pt x="4124325" y="4495800"/>
                </a:cubicBezTo>
                <a:cubicBezTo>
                  <a:pt x="4146550" y="4508500"/>
                  <a:pt x="4170711" y="4518293"/>
                  <a:pt x="4191000" y="4533900"/>
                </a:cubicBezTo>
                <a:cubicBezTo>
                  <a:pt x="4292418" y="4611914"/>
                  <a:pt x="4217835" y="4563208"/>
                  <a:pt x="4267200" y="4619625"/>
                </a:cubicBezTo>
                <a:cubicBezTo>
                  <a:pt x="4281984" y="4636521"/>
                  <a:pt x="4297929" y="4652466"/>
                  <a:pt x="4314825" y="4667250"/>
                </a:cubicBezTo>
                <a:cubicBezTo>
                  <a:pt x="4348785" y="4696965"/>
                  <a:pt x="4384578" y="4724519"/>
                  <a:pt x="4419600" y="4752975"/>
                </a:cubicBezTo>
                <a:cubicBezTo>
                  <a:pt x="4435378" y="4765795"/>
                  <a:pt x="4452850" y="4776700"/>
                  <a:pt x="4467225" y="4791075"/>
                </a:cubicBezTo>
                <a:cubicBezTo>
                  <a:pt x="4476750" y="4800600"/>
                  <a:pt x="4484839" y="4811820"/>
                  <a:pt x="4495800" y="4819650"/>
                </a:cubicBezTo>
                <a:cubicBezTo>
                  <a:pt x="4507354" y="4827903"/>
                  <a:pt x="4521859" y="4831175"/>
                  <a:pt x="4533900" y="4838700"/>
                </a:cubicBezTo>
                <a:cubicBezTo>
                  <a:pt x="4547362" y="4847114"/>
                  <a:pt x="4559082" y="4858048"/>
                  <a:pt x="4572000" y="4867275"/>
                </a:cubicBezTo>
                <a:cubicBezTo>
                  <a:pt x="4581315" y="4873929"/>
                  <a:pt x="4591050" y="4879975"/>
                  <a:pt x="4600575" y="4886325"/>
                </a:cubicBezTo>
                <a:cubicBezTo>
                  <a:pt x="4606925" y="4895850"/>
                  <a:pt x="4612175" y="4906208"/>
                  <a:pt x="4619625" y="4914900"/>
                </a:cubicBezTo>
                <a:cubicBezTo>
                  <a:pt x="4640075" y="4938758"/>
                  <a:pt x="4668879" y="4964734"/>
                  <a:pt x="4695825" y="4981575"/>
                </a:cubicBezTo>
                <a:cubicBezTo>
                  <a:pt x="4729088" y="5002364"/>
                  <a:pt x="4734266" y="4995474"/>
                  <a:pt x="4762500" y="5019675"/>
                </a:cubicBezTo>
                <a:cubicBezTo>
                  <a:pt x="4820027" y="5068984"/>
                  <a:pt x="4776670" y="5049798"/>
                  <a:pt x="4829175" y="5067300"/>
                </a:cubicBezTo>
                <a:cubicBezTo>
                  <a:pt x="4838700" y="5076825"/>
                  <a:pt x="4849126" y="5085527"/>
                  <a:pt x="4857750" y="5095875"/>
                </a:cubicBezTo>
                <a:cubicBezTo>
                  <a:pt x="4865079" y="5104669"/>
                  <a:pt x="4868705" y="5116355"/>
                  <a:pt x="4876800" y="5124450"/>
                </a:cubicBezTo>
                <a:cubicBezTo>
                  <a:pt x="4884895" y="5132545"/>
                  <a:pt x="4897280" y="5135405"/>
                  <a:pt x="4905375" y="5143500"/>
                </a:cubicBezTo>
                <a:cubicBezTo>
                  <a:pt x="4916600" y="5154725"/>
                  <a:pt x="4922725" y="5170375"/>
                  <a:pt x="4933950" y="5181600"/>
                </a:cubicBezTo>
                <a:cubicBezTo>
                  <a:pt x="4942045" y="5189695"/>
                  <a:pt x="4953969" y="5193045"/>
                  <a:pt x="4962525" y="5200650"/>
                </a:cubicBezTo>
                <a:cubicBezTo>
                  <a:pt x="5018478" y="5250386"/>
                  <a:pt x="5009265" y="5236980"/>
                  <a:pt x="5029200" y="5276850"/>
                </a:cubicBezTo>
              </a:path>
            </a:pathLst>
          </a:custGeom>
          <a:ln w="63500">
            <a:solidFill>
              <a:srgbClr val="FF00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0"/>
            <a:ext cx="8640960" cy="681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организационные мероприятия: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распределение обязанностей в области охраны труда между должностными лицами работодателя;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реализация требований к работающим, выполняющим работы на высоте;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организация обслуживания СИЗ от падения с высоты (систем обеспечения безопасности работ на высоте);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разработка мероприятий по предотвращению аварийных ситуаций при выполнении работ на высоте;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✓ иные мероприятия с учетом оценки профессиональных рисков.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528774"/>
            <a:ext cx="864096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технические мероприятия: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✓ разработка и выполнение проектной и (или) технологической документации (технологических карт, инструкций, схем), других локальных правовых актов, определяющих порядок выполнения работ на высоте;</a:t>
            </a:r>
          </a:p>
          <a:p>
            <a:pPr algn="just"/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✓ ограждение мест производства работ, установление предупреждающих и предписывающих знаков (плакатов) безопасности;</a:t>
            </a:r>
          </a:p>
          <a:p>
            <a:pPr algn="just"/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✓ выполнение иных мероприятий по снижению установленных уровней профессиональных рисков, связанных с возможным падением работающего с высоты.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60546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Работы на высоте, включаемые в перечень работ, выполняемых по наряду-допуску 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выполняемые без применения средств </a:t>
            </a:r>
            <a:r>
              <a:rPr lang="ru-RU" sz="2400" dirty="0" err="1" smtClean="0">
                <a:solidFill>
                  <a:srgbClr val="002060"/>
                </a:solidFill>
              </a:rPr>
              <a:t>подмащивания</a:t>
            </a:r>
            <a:r>
              <a:rPr lang="ru-RU" sz="2400" dirty="0" smtClean="0">
                <a:solidFill>
                  <a:srgbClr val="002060"/>
                </a:solidFill>
              </a:rPr>
              <a:t> на высоте 5 м и более, с использованием системы канатного доступа;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выполняемые на рабочих местах, расположенных на расстоянии менее 2 м от </a:t>
            </a:r>
            <a:r>
              <a:rPr lang="ru-RU" sz="2400" dirty="0" err="1" smtClean="0">
                <a:solidFill>
                  <a:srgbClr val="002060"/>
                </a:solidFill>
              </a:rPr>
              <a:t>неогражденных</a:t>
            </a:r>
            <a:r>
              <a:rPr lang="ru-RU" sz="2400" dirty="0" smtClean="0">
                <a:solidFill>
                  <a:srgbClr val="002060"/>
                </a:solidFill>
              </a:rPr>
              <a:t> или с высотой ограждения менее 1,0 м перепадов по высоте 5 м и более;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в охранных зонах сооружений или коммуникаций;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на крыше зданий и сооружений с применением трапов, а также работ, относящихся к работам на высоте;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по очистке крыши здания, сооружения от снега, наледи (сосулек) непосредственно с крыши;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над машинами или механизмами, поверхностью воды (жидкости) или сыпучих мелкодисперсных материалов, выступающими предметами;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иные работы на высоте с учетом оценки профессиональных рисков.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еминар ЗМИ 13.11.2025\Картинки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8"/>
            <a:ext cx="9151268" cy="6854141"/>
          </a:xfrm>
          <a:prstGeom prst="rect">
            <a:avLst/>
          </a:prstGeom>
          <a:noFill/>
        </p:spPr>
      </p:pic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853244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на высоте должны быть прекращены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D:\%D0%A0%D0%B0%D0%B1%D0%BE%D1%82%D0%B0\%D0%9E%D0%B1%D1%83%D1%87%D0%B5%D0%BD%D0%B8%D0%B5 %D0%B8 %D0%BF%D1%80%D0%BE%D0%B2%D0%B5%D1%80%D0%BA%D0%B0 %D0%B7%D0%BD%D0%B0%D0%BD%D0%B8%D0%B9\2025\%D0%A1%D0%B5%D0%BC%D0%B8%D0%BD%D0%B0%D1%80 %D0%97%D0%9C%D0%98 13.11.2025\%D0%9A%D0%B0%D1%80%D1%82%D0%B8%D0%BD%D0%BA%D0%B8\Snimok-ekrana-2025-05-30-v-00-03-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:\%D0%A0%D0%B0%D0%B1%D0%BE%D1%82%D0%B0\%D0%9E%D0%B1%D1%83%D1%87%D0%B5%D0%BD%D0%B8%D0%B5 %D0%B8 %D0%BF%D1%80%D0%BE%D0%B2%D0%B5%D1%80%D0%BA%D0%B0 %D0%B7%D0%BD%D0%B0%D0%BD%D0%B8%D0%B9\2025\%D0%A1%D0%B5%D0%BC%D0%B8%D0%BD%D0%B0%D1%80 %D0%97%D0%9C%D0%98 13.11.2025\%D0%9A%D0%B0%D1%80%D1%82%D0%B8%D0%BD%D0%BA%D0%B8\Snimok-ekrana-2025-05-30-v-00-03-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Индивидуальные и коллективные виды средств защиты пр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s://altuspro.ru/upload/webp/70/upload/medialibrary/493/ilg6g1tt605y05bydzppm90lqvnc1ds1/rabota-na-vysot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643050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вводом в эксплуатацию;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периодически, не реже одного раза в шесть месяцев в процессе эксплуатации;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 непосредственным применением.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6143636" y="1714488"/>
            <a:ext cx="714380" cy="1928826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00042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Осмотр лестниц на предмет отсутствия дефектов проводится:</a:t>
            </a: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6786578" y="1571612"/>
            <a:ext cx="2000264" cy="2000264"/>
          </a:xfrm>
          <a:prstGeom prst="horizontalScroll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вносятся в журнал учета и осмотра лестниц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5214950"/>
            <a:ext cx="68612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Испытания лестниц </a:t>
            </a:r>
            <a:r>
              <a:rPr lang="ru-RU" sz="5400" dirty="0" smtClean="0">
                <a:solidFill>
                  <a:srgbClr val="FF0000"/>
                </a:solidFill>
                <a:latin typeface="Sitka Small"/>
                <a:ea typeface="Times New Roman" pitchFamily="18" charset="0"/>
                <a:cs typeface="Times New Roman" pitchFamily="18" charset="0"/>
              </a:rPr>
              <a:t>!?</a:t>
            </a:r>
            <a:endParaRPr lang="ru-RU" sz="5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pic>
        <p:nvPicPr>
          <p:cNvPr id="1026" name="Picture 2" descr="D:\Работа\Обучение и проверка знаний\2025\Семинар ЗМИ 13.11.2025\Картинки\1681401172_papik-pro-p-plakat-rabota-na-visote-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39419"/>
            <a:ext cx="7500990" cy="53757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29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32000" algn="l"/>
              </a:tabLs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Возможное падение с высоты работающего или падение предметов на работающего - основной вредный и (или) опасный производственный фактор при выполнении работ на высоте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4786322"/>
            <a:ext cx="8858312" cy="15696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Межотраслевые правила охраны труда при техническом обслуживании и ремонте зданий и сооружений, утвержденные постановлением Министерства труда Республики Беларусь от 29 декабря 2011 г. №141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00042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ГЛАВА 10</a:t>
            </a:r>
            <a:b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ПРИ ВЫПОЛНЕНИИ РАБОТ НА МЕЖДУЭТАЖНЫХ ПЕРЕКРЫТИЯХ, КРЫШЕ ЗДАНИЯ, СООРУЖЕНИЯ, ПО ОЧИСТКЕ КРЫШИ ЗДАНИЯ, СООРУЖЕНИЯ ОТ СНЕГА, НАЛЕДИ (СОСУЛЕК)</a:t>
            </a:r>
            <a:endParaRPr lang="ru-RU" sz="24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16200000">
            <a:off x="4357686" y="428604"/>
            <a:ext cx="357190" cy="8643998"/>
          </a:xfrm>
          <a:prstGeom prst="rightBrac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844" y="2786058"/>
            <a:ext cx="8858312" cy="17859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Министерства труда и социальной защиты Республики Беларусь от 10 июня 2025 г. №47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571736" y="4929198"/>
            <a:ext cx="3714776" cy="1500198"/>
          </a:xfrm>
          <a:custGeom>
            <a:avLst/>
            <a:gdLst>
              <a:gd name="connsiteX0" fmla="*/ 0 w 5029200"/>
              <a:gd name="connsiteY0" fmla="*/ 0 h 5276850"/>
              <a:gd name="connsiteX1" fmla="*/ 57150 w 5029200"/>
              <a:gd name="connsiteY1" fmla="*/ 19050 h 5276850"/>
              <a:gd name="connsiteX2" fmla="*/ 76200 w 5029200"/>
              <a:gd name="connsiteY2" fmla="*/ 47625 h 5276850"/>
              <a:gd name="connsiteX3" fmla="*/ 142875 w 5029200"/>
              <a:gd name="connsiteY3" fmla="*/ 133350 h 5276850"/>
              <a:gd name="connsiteX4" fmla="*/ 209550 w 5029200"/>
              <a:gd name="connsiteY4" fmla="*/ 209550 h 5276850"/>
              <a:gd name="connsiteX5" fmla="*/ 247650 w 5029200"/>
              <a:gd name="connsiteY5" fmla="*/ 247650 h 5276850"/>
              <a:gd name="connsiteX6" fmla="*/ 276225 w 5029200"/>
              <a:gd name="connsiteY6" fmla="*/ 285750 h 5276850"/>
              <a:gd name="connsiteX7" fmla="*/ 342900 w 5029200"/>
              <a:gd name="connsiteY7" fmla="*/ 342900 h 5276850"/>
              <a:gd name="connsiteX8" fmla="*/ 400050 w 5029200"/>
              <a:gd name="connsiteY8" fmla="*/ 400050 h 5276850"/>
              <a:gd name="connsiteX9" fmla="*/ 428625 w 5029200"/>
              <a:gd name="connsiteY9" fmla="*/ 438150 h 5276850"/>
              <a:gd name="connsiteX10" fmla="*/ 476250 w 5029200"/>
              <a:gd name="connsiteY10" fmla="*/ 485775 h 5276850"/>
              <a:gd name="connsiteX11" fmla="*/ 514350 w 5029200"/>
              <a:gd name="connsiteY11" fmla="*/ 514350 h 5276850"/>
              <a:gd name="connsiteX12" fmla="*/ 533400 w 5029200"/>
              <a:gd name="connsiteY12" fmla="*/ 542925 h 5276850"/>
              <a:gd name="connsiteX13" fmla="*/ 581025 w 5029200"/>
              <a:gd name="connsiteY13" fmla="*/ 600075 h 5276850"/>
              <a:gd name="connsiteX14" fmla="*/ 619125 w 5029200"/>
              <a:gd name="connsiteY14" fmla="*/ 638175 h 5276850"/>
              <a:gd name="connsiteX15" fmla="*/ 647700 w 5029200"/>
              <a:gd name="connsiteY15" fmla="*/ 657225 h 5276850"/>
              <a:gd name="connsiteX16" fmla="*/ 733425 w 5029200"/>
              <a:gd name="connsiteY16" fmla="*/ 733425 h 5276850"/>
              <a:gd name="connsiteX17" fmla="*/ 800100 w 5029200"/>
              <a:gd name="connsiteY17" fmla="*/ 800100 h 5276850"/>
              <a:gd name="connsiteX18" fmla="*/ 895350 w 5029200"/>
              <a:gd name="connsiteY18" fmla="*/ 923925 h 5276850"/>
              <a:gd name="connsiteX19" fmla="*/ 933450 w 5029200"/>
              <a:gd name="connsiteY19" fmla="*/ 971550 h 5276850"/>
              <a:gd name="connsiteX20" fmla="*/ 952500 w 5029200"/>
              <a:gd name="connsiteY20" fmla="*/ 1000125 h 5276850"/>
              <a:gd name="connsiteX21" fmla="*/ 990600 w 5029200"/>
              <a:gd name="connsiteY21" fmla="*/ 1019175 h 5276850"/>
              <a:gd name="connsiteX22" fmla="*/ 1019175 w 5029200"/>
              <a:gd name="connsiteY22" fmla="*/ 1057275 h 5276850"/>
              <a:gd name="connsiteX23" fmla="*/ 1047750 w 5029200"/>
              <a:gd name="connsiteY23" fmla="*/ 1085850 h 5276850"/>
              <a:gd name="connsiteX24" fmla="*/ 1104900 w 5029200"/>
              <a:gd name="connsiteY24" fmla="*/ 1152525 h 5276850"/>
              <a:gd name="connsiteX25" fmla="*/ 1114425 w 5029200"/>
              <a:gd name="connsiteY25" fmla="*/ 1190625 h 5276850"/>
              <a:gd name="connsiteX26" fmla="*/ 1143000 w 5029200"/>
              <a:gd name="connsiteY26" fmla="*/ 1209675 h 5276850"/>
              <a:gd name="connsiteX27" fmla="*/ 1171575 w 5029200"/>
              <a:gd name="connsiteY27" fmla="*/ 1247775 h 5276850"/>
              <a:gd name="connsiteX28" fmla="*/ 1200150 w 5029200"/>
              <a:gd name="connsiteY28" fmla="*/ 1266825 h 5276850"/>
              <a:gd name="connsiteX29" fmla="*/ 1266825 w 5029200"/>
              <a:gd name="connsiteY29" fmla="*/ 1362075 h 5276850"/>
              <a:gd name="connsiteX30" fmla="*/ 1285875 w 5029200"/>
              <a:gd name="connsiteY30" fmla="*/ 1390650 h 5276850"/>
              <a:gd name="connsiteX31" fmla="*/ 1304925 w 5029200"/>
              <a:gd name="connsiteY31" fmla="*/ 1428750 h 5276850"/>
              <a:gd name="connsiteX32" fmla="*/ 1343025 w 5029200"/>
              <a:gd name="connsiteY32" fmla="*/ 1457325 h 5276850"/>
              <a:gd name="connsiteX33" fmla="*/ 1409700 w 5029200"/>
              <a:gd name="connsiteY33" fmla="*/ 1562100 h 5276850"/>
              <a:gd name="connsiteX34" fmla="*/ 1466850 w 5029200"/>
              <a:gd name="connsiteY34" fmla="*/ 1657350 h 5276850"/>
              <a:gd name="connsiteX35" fmla="*/ 1533525 w 5029200"/>
              <a:gd name="connsiteY35" fmla="*/ 1724025 h 5276850"/>
              <a:gd name="connsiteX36" fmla="*/ 1581150 w 5029200"/>
              <a:gd name="connsiteY36" fmla="*/ 1790700 h 5276850"/>
              <a:gd name="connsiteX37" fmla="*/ 1619250 w 5029200"/>
              <a:gd name="connsiteY37" fmla="*/ 1866900 h 5276850"/>
              <a:gd name="connsiteX38" fmla="*/ 1657350 w 5029200"/>
              <a:gd name="connsiteY38" fmla="*/ 1914525 h 5276850"/>
              <a:gd name="connsiteX39" fmla="*/ 1714500 w 5029200"/>
              <a:gd name="connsiteY39" fmla="*/ 1990725 h 5276850"/>
              <a:gd name="connsiteX40" fmla="*/ 1733550 w 5029200"/>
              <a:gd name="connsiteY40" fmla="*/ 2047875 h 5276850"/>
              <a:gd name="connsiteX41" fmla="*/ 1790700 w 5029200"/>
              <a:gd name="connsiteY41" fmla="*/ 2124075 h 5276850"/>
              <a:gd name="connsiteX42" fmla="*/ 1809750 w 5029200"/>
              <a:gd name="connsiteY42" fmla="*/ 2181225 h 5276850"/>
              <a:gd name="connsiteX43" fmla="*/ 1914525 w 5029200"/>
              <a:gd name="connsiteY43" fmla="*/ 2324100 h 5276850"/>
              <a:gd name="connsiteX44" fmla="*/ 1952625 w 5029200"/>
              <a:gd name="connsiteY44" fmla="*/ 2371725 h 5276850"/>
              <a:gd name="connsiteX45" fmla="*/ 1971675 w 5029200"/>
              <a:gd name="connsiteY45" fmla="*/ 2400300 h 5276850"/>
              <a:gd name="connsiteX46" fmla="*/ 1990725 w 5029200"/>
              <a:gd name="connsiteY46" fmla="*/ 2438400 h 5276850"/>
              <a:gd name="connsiteX47" fmla="*/ 2057400 w 5029200"/>
              <a:gd name="connsiteY47" fmla="*/ 2505075 h 5276850"/>
              <a:gd name="connsiteX48" fmla="*/ 2105025 w 5029200"/>
              <a:gd name="connsiteY48" fmla="*/ 2571750 h 5276850"/>
              <a:gd name="connsiteX49" fmla="*/ 2124075 w 5029200"/>
              <a:gd name="connsiteY49" fmla="*/ 2600325 h 5276850"/>
              <a:gd name="connsiteX50" fmla="*/ 2171700 w 5029200"/>
              <a:gd name="connsiteY50" fmla="*/ 2638425 h 5276850"/>
              <a:gd name="connsiteX51" fmla="*/ 2238375 w 5029200"/>
              <a:gd name="connsiteY51" fmla="*/ 2714625 h 5276850"/>
              <a:gd name="connsiteX52" fmla="*/ 2305050 w 5029200"/>
              <a:gd name="connsiteY52" fmla="*/ 2781300 h 5276850"/>
              <a:gd name="connsiteX53" fmla="*/ 2343150 w 5029200"/>
              <a:gd name="connsiteY53" fmla="*/ 2809875 h 5276850"/>
              <a:gd name="connsiteX54" fmla="*/ 2362200 w 5029200"/>
              <a:gd name="connsiteY54" fmla="*/ 2838450 h 5276850"/>
              <a:gd name="connsiteX55" fmla="*/ 2390775 w 5029200"/>
              <a:gd name="connsiteY55" fmla="*/ 2867025 h 5276850"/>
              <a:gd name="connsiteX56" fmla="*/ 2486025 w 5029200"/>
              <a:gd name="connsiteY56" fmla="*/ 2971800 h 5276850"/>
              <a:gd name="connsiteX57" fmla="*/ 2524125 w 5029200"/>
              <a:gd name="connsiteY57" fmla="*/ 3000375 h 5276850"/>
              <a:gd name="connsiteX58" fmla="*/ 2552700 w 5029200"/>
              <a:gd name="connsiteY58" fmla="*/ 3048000 h 5276850"/>
              <a:gd name="connsiteX59" fmla="*/ 2638425 w 5029200"/>
              <a:gd name="connsiteY59" fmla="*/ 3133725 h 5276850"/>
              <a:gd name="connsiteX60" fmla="*/ 2676525 w 5029200"/>
              <a:gd name="connsiteY60" fmla="*/ 3171825 h 5276850"/>
              <a:gd name="connsiteX61" fmla="*/ 2724150 w 5029200"/>
              <a:gd name="connsiteY61" fmla="*/ 3219450 h 5276850"/>
              <a:gd name="connsiteX62" fmla="*/ 2762250 w 5029200"/>
              <a:gd name="connsiteY62" fmla="*/ 3267075 h 5276850"/>
              <a:gd name="connsiteX63" fmla="*/ 2819400 w 5029200"/>
              <a:gd name="connsiteY63" fmla="*/ 3305175 h 5276850"/>
              <a:gd name="connsiteX64" fmla="*/ 2857500 w 5029200"/>
              <a:gd name="connsiteY64" fmla="*/ 3343275 h 5276850"/>
              <a:gd name="connsiteX65" fmla="*/ 2952750 w 5029200"/>
              <a:gd name="connsiteY65" fmla="*/ 3419475 h 5276850"/>
              <a:gd name="connsiteX66" fmla="*/ 3019425 w 5029200"/>
              <a:gd name="connsiteY66" fmla="*/ 3467100 h 5276850"/>
              <a:gd name="connsiteX67" fmla="*/ 3057525 w 5029200"/>
              <a:gd name="connsiteY67" fmla="*/ 3486150 h 5276850"/>
              <a:gd name="connsiteX68" fmla="*/ 3105150 w 5029200"/>
              <a:gd name="connsiteY68" fmla="*/ 3524250 h 5276850"/>
              <a:gd name="connsiteX69" fmla="*/ 3133725 w 5029200"/>
              <a:gd name="connsiteY69" fmla="*/ 3543300 h 5276850"/>
              <a:gd name="connsiteX70" fmla="*/ 3181350 w 5029200"/>
              <a:gd name="connsiteY70" fmla="*/ 3600450 h 5276850"/>
              <a:gd name="connsiteX71" fmla="*/ 3209925 w 5029200"/>
              <a:gd name="connsiteY71" fmla="*/ 3638550 h 5276850"/>
              <a:gd name="connsiteX72" fmla="*/ 3248025 w 5029200"/>
              <a:gd name="connsiteY72" fmla="*/ 3667125 h 5276850"/>
              <a:gd name="connsiteX73" fmla="*/ 3276600 w 5029200"/>
              <a:gd name="connsiteY73" fmla="*/ 3705225 h 5276850"/>
              <a:gd name="connsiteX74" fmla="*/ 3314700 w 5029200"/>
              <a:gd name="connsiteY74" fmla="*/ 3743325 h 5276850"/>
              <a:gd name="connsiteX75" fmla="*/ 3324225 w 5029200"/>
              <a:gd name="connsiteY75" fmla="*/ 3790950 h 5276850"/>
              <a:gd name="connsiteX76" fmla="*/ 3438525 w 5029200"/>
              <a:gd name="connsiteY76" fmla="*/ 3895725 h 5276850"/>
              <a:gd name="connsiteX77" fmla="*/ 3476625 w 5029200"/>
              <a:gd name="connsiteY77" fmla="*/ 3933825 h 5276850"/>
              <a:gd name="connsiteX78" fmla="*/ 3571875 w 5029200"/>
              <a:gd name="connsiteY78" fmla="*/ 4000500 h 5276850"/>
              <a:gd name="connsiteX79" fmla="*/ 3590925 w 5029200"/>
              <a:gd name="connsiteY79" fmla="*/ 4029075 h 5276850"/>
              <a:gd name="connsiteX80" fmla="*/ 3619500 w 5029200"/>
              <a:gd name="connsiteY80" fmla="*/ 4048125 h 5276850"/>
              <a:gd name="connsiteX81" fmla="*/ 3686175 w 5029200"/>
              <a:gd name="connsiteY81" fmla="*/ 4114800 h 5276850"/>
              <a:gd name="connsiteX82" fmla="*/ 3752850 w 5029200"/>
              <a:gd name="connsiteY82" fmla="*/ 4191000 h 5276850"/>
              <a:gd name="connsiteX83" fmla="*/ 3781425 w 5029200"/>
              <a:gd name="connsiteY83" fmla="*/ 4210050 h 5276850"/>
              <a:gd name="connsiteX84" fmla="*/ 3810000 w 5029200"/>
              <a:gd name="connsiteY84" fmla="*/ 4238625 h 5276850"/>
              <a:gd name="connsiteX85" fmla="*/ 3962400 w 5029200"/>
              <a:gd name="connsiteY85" fmla="*/ 4352925 h 5276850"/>
              <a:gd name="connsiteX86" fmla="*/ 4000500 w 5029200"/>
              <a:gd name="connsiteY86" fmla="*/ 4381500 h 5276850"/>
              <a:gd name="connsiteX87" fmla="*/ 4038600 w 5029200"/>
              <a:gd name="connsiteY87" fmla="*/ 4410075 h 5276850"/>
              <a:gd name="connsiteX88" fmla="*/ 4124325 w 5029200"/>
              <a:gd name="connsiteY88" fmla="*/ 4495800 h 5276850"/>
              <a:gd name="connsiteX89" fmla="*/ 4191000 w 5029200"/>
              <a:gd name="connsiteY89" fmla="*/ 4533900 h 5276850"/>
              <a:gd name="connsiteX90" fmla="*/ 4267200 w 5029200"/>
              <a:gd name="connsiteY90" fmla="*/ 4619625 h 5276850"/>
              <a:gd name="connsiteX91" fmla="*/ 4314825 w 5029200"/>
              <a:gd name="connsiteY91" fmla="*/ 4667250 h 5276850"/>
              <a:gd name="connsiteX92" fmla="*/ 4419600 w 5029200"/>
              <a:gd name="connsiteY92" fmla="*/ 4752975 h 5276850"/>
              <a:gd name="connsiteX93" fmla="*/ 4467225 w 5029200"/>
              <a:gd name="connsiteY93" fmla="*/ 4791075 h 5276850"/>
              <a:gd name="connsiteX94" fmla="*/ 4495800 w 5029200"/>
              <a:gd name="connsiteY94" fmla="*/ 4819650 h 5276850"/>
              <a:gd name="connsiteX95" fmla="*/ 4533900 w 5029200"/>
              <a:gd name="connsiteY95" fmla="*/ 4838700 h 5276850"/>
              <a:gd name="connsiteX96" fmla="*/ 4572000 w 5029200"/>
              <a:gd name="connsiteY96" fmla="*/ 4867275 h 5276850"/>
              <a:gd name="connsiteX97" fmla="*/ 4600575 w 5029200"/>
              <a:gd name="connsiteY97" fmla="*/ 4886325 h 5276850"/>
              <a:gd name="connsiteX98" fmla="*/ 4619625 w 5029200"/>
              <a:gd name="connsiteY98" fmla="*/ 4914900 h 5276850"/>
              <a:gd name="connsiteX99" fmla="*/ 4695825 w 5029200"/>
              <a:gd name="connsiteY99" fmla="*/ 4981575 h 5276850"/>
              <a:gd name="connsiteX100" fmla="*/ 4762500 w 5029200"/>
              <a:gd name="connsiteY100" fmla="*/ 5019675 h 5276850"/>
              <a:gd name="connsiteX101" fmla="*/ 4829175 w 5029200"/>
              <a:gd name="connsiteY101" fmla="*/ 5067300 h 5276850"/>
              <a:gd name="connsiteX102" fmla="*/ 4857750 w 5029200"/>
              <a:gd name="connsiteY102" fmla="*/ 5095875 h 5276850"/>
              <a:gd name="connsiteX103" fmla="*/ 4876800 w 5029200"/>
              <a:gd name="connsiteY103" fmla="*/ 5124450 h 5276850"/>
              <a:gd name="connsiteX104" fmla="*/ 4905375 w 5029200"/>
              <a:gd name="connsiteY104" fmla="*/ 5143500 h 5276850"/>
              <a:gd name="connsiteX105" fmla="*/ 4933950 w 5029200"/>
              <a:gd name="connsiteY105" fmla="*/ 5181600 h 5276850"/>
              <a:gd name="connsiteX106" fmla="*/ 4962525 w 5029200"/>
              <a:gd name="connsiteY106" fmla="*/ 5200650 h 5276850"/>
              <a:gd name="connsiteX107" fmla="*/ 5029200 w 5029200"/>
              <a:gd name="connsiteY107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029200" h="5276850">
                <a:moveTo>
                  <a:pt x="0" y="0"/>
                </a:moveTo>
                <a:cubicBezTo>
                  <a:pt x="19050" y="6350"/>
                  <a:pt x="40122" y="8407"/>
                  <a:pt x="57150" y="19050"/>
                </a:cubicBezTo>
                <a:cubicBezTo>
                  <a:pt x="66858" y="25117"/>
                  <a:pt x="69331" y="38467"/>
                  <a:pt x="76200" y="47625"/>
                </a:cubicBezTo>
                <a:cubicBezTo>
                  <a:pt x="97920" y="76585"/>
                  <a:pt x="117277" y="107752"/>
                  <a:pt x="142875" y="133350"/>
                </a:cubicBezTo>
                <a:cubicBezTo>
                  <a:pt x="251562" y="242037"/>
                  <a:pt x="117730" y="104613"/>
                  <a:pt x="209550" y="209550"/>
                </a:cubicBezTo>
                <a:cubicBezTo>
                  <a:pt x="221377" y="223067"/>
                  <a:pt x="235823" y="234133"/>
                  <a:pt x="247650" y="247650"/>
                </a:cubicBezTo>
                <a:cubicBezTo>
                  <a:pt x="258104" y="259597"/>
                  <a:pt x="265771" y="273803"/>
                  <a:pt x="276225" y="285750"/>
                </a:cubicBezTo>
                <a:cubicBezTo>
                  <a:pt x="308561" y="322706"/>
                  <a:pt x="308214" y="319776"/>
                  <a:pt x="342900" y="342900"/>
                </a:cubicBezTo>
                <a:cubicBezTo>
                  <a:pt x="387795" y="410243"/>
                  <a:pt x="329163" y="329163"/>
                  <a:pt x="400050" y="400050"/>
                </a:cubicBezTo>
                <a:cubicBezTo>
                  <a:pt x="411275" y="411275"/>
                  <a:pt x="418078" y="426285"/>
                  <a:pt x="428625" y="438150"/>
                </a:cubicBezTo>
                <a:cubicBezTo>
                  <a:pt x="443540" y="454930"/>
                  <a:pt x="459470" y="470860"/>
                  <a:pt x="476250" y="485775"/>
                </a:cubicBezTo>
                <a:cubicBezTo>
                  <a:pt x="488115" y="496322"/>
                  <a:pt x="503125" y="503125"/>
                  <a:pt x="514350" y="514350"/>
                </a:cubicBezTo>
                <a:cubicBezTo>
                  <a:pt x="522445" y="522445"/>
                  <a:pt x="526372" y="533889"/>
                  <a:pt x="533400" y="542925"/>
                </a:cubicBezTo>
                <a:cubicBezTo>
                  <a:pt x="548624" y="562499"/>
                  <a:pt x="564436" y="581643"/>
                  <a:pt x="581025" y="600075"/>
                </a:cubicBezTo>
                <a:cubicBezTo>
                  <a:pt x="593040" y="613425"/>
                  <a:pt x="605488" y="626486"/>
                  <a:pt x="619125" y="638175"/>
                </a:cubicBezTo>
                <a:cubicBezTo>
                  <a:pt x="627817" y="645625"/>
                  <a:pt x="639605" y="649130"/>
                  <a:pt x="647700" y="657225"/>
                </a:cubicBezTo>
                <a:cubicBezTo>
                  <a:pt x="728406" y="737931"/>
                  <a:pt x="640100" y="677430"/>
                  <a:pt x="733425" y="733425"/>
                </a:cubicBezTo>
                <a:cubicBezTo>
                  <a:pt x="785411" y="811403"/>
                  <a:pt x="705072" y="697153"/>
                  <a:pt x="800100" y="800100"/>
                </a:cubicBezTo>
                <a:cubicBezTo>
                  <a:pt x="827086" y="829335"/>
                  <a:pt x="866733" y="887132"/>
                  <a:pt x="895350" y="923925"/>
                </a:cubicBezTo>
                <a:cubicBezTo>
                  <a:pt x="907831" y="939972"/>
                  <a:pt x="922173" y="954634"/>
                  <a:pt x="933450" y="971550"/>
                </a:cubicBezTo>
                <a:cubicBezTo>
                  <a:pt x="939800" y="981075"/>
                  <a:pt x="943706" y="992796"/>
                  <a:pt x="952500" y="1000125"/>
                </a:cubicBezTo>
                <a:cubicBezTo>
                  <a:pt x="963408" y="1009215"/>
                  <a:pt x="977900" y="1012825"/>
                  <a:pt x="990600" y="1019175"/>
                </a:cubicBezTo>
                <a:cubicBezTo>
                  <a:pt x="1000125" y="1031875"/>
                  <a:pt x="1008844" y="1045222"/>
                  <a:pt x="1019175" y="1057275"/>
                </a:cubicBezTo>
                <a:cubicBezTo>
                  <a:pt x="1027941" y="1067502"/>
                  <a:pt x="1040278" y="1074642"/>
                  <a:pt x="1047750" y="1085850"/>
                </a:cubicBezTo>
                <a:cubicBezTo>
                  <a:pt x="1097891" y="1161061"/>
                  <a:pt x="980212" y="1052774"/>
                  <a:pt x="1104900" y="1152525"/>
                </a:cubicBezTo>
                <a:cubicBezTo>
                  <a:pt x="1108075" y="1165225"/>
                  <a:pt x="1107163" y="1179733"/>
                  <a:pt x="1114425" y="1190625"/>
                </a:cubicBezTo>
                <a:cubicBezTo>
                  <a:pt x="1120775" y="1200150"/>
                  <a:pt x="1134905" y="1201580"/>
                  <a:pt x="1143000" y="1209675"/>
                </a:cubicBezTo>
                <a:cubicBezTo>
                  <a:pt x="1154225" y="1220900"/>
                  <a:pt x="1160350" y="1236550"/>
                  <a:pt x="1171575" y="1247775"/>
                </a:cubicBezTo>
                <a:cubicBezTo>
                  <a:pt x="1179670" y="1255870"/>
                  <a:pt x="1192055" y="1258730"/>
                  <a:pt x="1200150" y="1266825"/>
                </a:cubicBezTo>
                <a:cubicBezTo>
                  <a:pt x="1233884" y="1300559"/>
                  <a:pt x="1242298" y="1322831"/>
                  <a:pt x="1266825" y="1362075"/>
                </a:cubicBezTo>
                <a:cubicBezTo>
                  <a:pt x="1272892" y="1371783"/>
                  <a:pt x="1280195" y="1380711"/>
                  <a:pt x="1285875" y="1390650"/>
                </a:cubicBezTo>
                <a:cubicBezTo>
                  <a:pt x="1292920" y="1402978"/>
                  <a:pt x="1295684" y="1417969"/>
                  <a:pt x="1304925" y="1428750"/>
                </a:cubicBezTo>
                <a:cubicBezTo>
                  <a:pt x="1315256" y="1440803"/>
                  <a:pt x="1330325" y="1447800"/>
                  <a:pt x="1343025" y="1457325"/>
                </a:cubicBezTo>
                <a:cubicBezTo>
                  <a:pt x="1385909" y="1543094"/>
                  <a:pt x="1331471" y="1439168"/>
                  <a:pt x="1409700" y="1562100"/>
                </a:cubicBezTo>
                <a:cubicBezTo>
                  <a:pt x="1447921" y="1622162"/>
                  <a:pt x="1406471" y="1585993"/>
                  <a:pt x="1466850" y="1657350"/>
                </a:cubicBezTo>
                <a:cubicBezTo>
                  <a:pt x="1487153" y="1681344"/>
                  <a:pt x="1516090" y="1697873"/>
                  <a:pt x="1533525" y="1724025"/>
                </a:cubicBezTo>
                <a:cubicBezTo>
                  <a:pt x="1561381" y="1765809"/>
                  <a:pt x="1545706" y="1743442"/>
                  <a:pt x="1581150" y="1790700"/>
                </a:cubicBezTo>
                <a:cubicBezTo>
                  <a:pt x="1593757" y="1828521"/>
                  <a:pt x="1590622" y="1826002"/>
                  <a:pt x="1619250" y="1866900"/>
                </a:cubicBezTo>
                <a:cubicBezTo>
                  <a:pt x="1630908" y="1883555"/>
                  <a:pt x="1646435" y="1897373"/>
                  <a:pt x="1657350" y="1914525"/>
                </a:cubicBezTo>
                <a:cubicBezTo>
                  <a:pt x="1707005" y="1992554"/>
                  <a:pt x="1659625" y="1954142"/>
                  <a:pt x="1714500" y="1990725"/>
                </a:cubicBezTo>
                <a:cubicBezTo>
                  <a:pt x="1720850" y="2009775"/>
                  <a:pt x="1723587" y="2030440"/>
                  <a:pt x="1733550" y="2047875"/>
                </a:cubicBezTo>
                <a:cubicBezTo>
                  <a:pt x="1749302" y="2075442"/>
                  <a:pt x="1790700" y="2124075"/>
                  <a:pt x="1790700" y="2124075"/>
                </a:cubicBezTo>
                <a:cubicBezTo>
                  <a:pt x="1797050" y="2143125"/>
                  <a:pt x="1800770" y="2163264"/>
                  <a:pt x="1809750" y="2181225"/>
                </a:cubicBezTo>
                <a:cubicBezTo>
                  <a:pt x="1827020" y="2215764"/>
                  <a:pt x="1898479" y="2303678"/>
                  <a:pt x="1914525" y="2324100"/>
                </a:cubicBezTo>
                <a:cubicBezTo>
                  <a:pt x="1927085" y="2340086"/>
                  <a:pt x="1941348" y="2354809"/>
                  <a:pt x="1952625" y="2371725"/>
                </a:cubicBezTo>
                <a:cubicBezTo>
                  <a:pt x="1958975" y="2381250"/>
                  <a:pt x="1965995" y="2390361"/>
                  <a:pt x="1971675" y="2400300"/>
                </a:cubicBezTo>
                <a:cubicBezTo>
                  <a:pt x="1978720" y="2412628"/>
                  <a:pt x="1981734" y="2427411"/>
                  <a:pt x="1990725" y="2438400"/>
                </a:cubicBezTo>
                <a:cubicBezTo>
                  <a:pt x="2010628" y="2462726"/>
                  <a:pt x="2039965" y="2478923"/>
                  <a:pt x="2057400" y="2505075"/>
                </a:cubicBezTo>
                <a:cubicBezTo>
                  <a:pt x="2102295" y="2572418"/>
                  <a:pt x="2045952" y="2489048"/>
                  <a:pt x="2105025" y="2571750"/>
                </a:cubicBezTo>
                <a:cubicBezTo>
                  <a:pt x="2111679" y="2581065"/>
                  <a:pt x="2115980" y="2592230"/>
                  <a:pt x="2124075" y="2600325"/>
                </a:cubicBezTo>
                <a:cubicBezTo>
                  <a:pt x="2138450" y="2614700"/>
                  <a:pt x="2155825" y="2625725"/>
                  <a:pt x="2171700" y="2638425"/>
                </a:cubicBezTo>
                <a:cubicBezTo>
                  <a:pt x="2204258" y="2703541"/>
                  <a:pt x="2173340" y="2655009"/>
                  <a:pt x="2238375" y="2714625"/>
                </a:cubicBezTo>
                <a:cubicBezTo>
                  <a:pt x="2261544" y="2735864"/>
                  <a:pt x="2281793" y="2760157"/>
                  <a:pt x="2305050" y="2781300"/>
                </a:cubicBezTo>
                <a:cubicBezTo>
                  <a:pt x="2316797" y="2791979"/>
                  <a:pt x="2331925" y="2798650"/>
                  <a:pt x="2343150" y="2809875"/>
                </a:cubicBezTo>
                <a:cubicBezTo>
                  <a:pt x="2351245" y="2817970"/>
                  <a:pt x="2354871" y="2829656"/>
                  <a:pt x="2362200" y="2838450"/>
                </a:cubicBezTo>
                <a:cubicBezTo>
                  <a:pt x="2370824" y="2848798"/>
                  <a:pt x="2381250" y="2857500"/>
                  <a:pt x="2390775" y="2867025"/>
                </a:cubicBezTo>
                <a:cubicBezTo>
                  <a:pt x="2408988" y="2939877"/>
                  <a:pt x="2390221" y="2898104"/>
                  <a:pt x="2486025" y="2971800"/>
                </a:cubicBezTo>
                <a:cubicBezTo>
                  <a:pt x="2498608" y="2981479"/>
                  <a:pt x="2524125" y="3000375"/>
                  <a:pt x="2524125" y="3000375"/>
                </a:cubicBezTo>
                <a:cubicBezTo>
                  <a:pt x="2533650" y="3016250"/>
                  <a:pt x="2540652" y="3033944"/>
                  <a:pt x="2552700" y="3048000"/>
                </a:cubicBezTo>
                <a:cubicBezTo>
                  <a:pt x="2578999" y="3078682"/>
                  <a:pt x="2609850" y="3105150"/>
                  <a:pt x="2638425" y="3133725"/>
                </a:cubicBezTo>
                <a:lnTo>
                  <a:pt x="2676525" y="3171825"/>
                </a:lnTo>
                <a:cubicBezTo>
                  <a:pt x="2692400" y="3187700"/>
                  <a:pt x="2710125" y="3201919"/>
                  <a:pt x="2724150" y="3219450"/>
                </a:cubicBezTo>
                <a:cubicBezTo>
                  <a:pt x="2736850" y="3235325"/>
                  <a:pt x="2747139" y="3253475"/>
                  <a:pt x="2762250" y="3267075"/>
                </a:cubicBezTo>
                <a:cubicBezTo>
                  <a:pt x="2779268" y="3282391"/>
                  <a:pt x="2801522" y="3290872"/>
                  <a:pt x="2819400" y="3305175"/>
                </a:cubicBezTo>
                <a:cubicBezTo>
                  <a:pt x="2833425" y="3316395"/>
                  <a:pt x="2843863" y="3331586"/>
                  <a:pt x="2857500" y="3343275"/>
                </a:cubicBezTo>
                <a:cubicBezTo>
                  <a:pt x="2888371" y="3369736"/>
                  <a:pt x="2920778" y="3394354"/>
                  <a:pt x="2952750" y="3419475"/>
                </a:cubicBezTo>
                <a:cubicBezTo>
                  <a:pt x="2966379" y="3430183"/>
                  <a:pt x="3001891" y="3457081"/>
                  <a:pt x="3019425" y="3467100"/>
                </a:cubicBezTo>
                <a:cubicBezTo>
                  <a:pt x="3031753" y="3474145"/>
                  <a:pt x="3045711" y="3478274"/>
                  <a:pt x="3057525" y="3486150"/>
                </a:cubicBezTo>
                <a:cubicBezTo>
                  <a:pt x="3074441" y="3497427"/>
                  <a:pt x="3088886" y="3512052"/>
                  <a:pt x="3105150" y="3524250"/>
                </a:cubicBezTo>
                <a:cubicBezTo>
                  <a:pt x="3114308" y="3531119"/>
                  <a:pt x="3124200" y="3536950"/>
                  <a:pt x="3133725" y="3543300"/>
                </a:cubicBezTo>
                <a:cubicBezTo>
                  <a:pt x="3174593" y="3625037"/>
                  <a:pt x="3127498" y="3546598"/>
                  <a:pt x="3181350" y="3600450"/>
                </a:cubicBezTo>
                <a:cubicBezTo>
                  <a:pt x="3192575" y="3611675"/>
                  <a:pt x="3198700" y="3627325"/>
                  <a:pt x="3209925" y="3638550"/>
                </a:cubicBezTo>
                <a:cubicBezTo>
                  <a:pt x="3221150" y="3649775"/>
                  <a:pt x="3236800" y="3655900"/>
                  <a:pt x="3248025" y="3667125"/>
                </a:cubicBezTo>
                <a:cubicBezTo>
                  <a:pt x="3259250" y="3678350"/>
                  <a:pt x="3266146" y="3693278"/>
                  <a:pt x="3276600" y="3705225"/>
                </a:cubicBezTo>
                <a:cubicBezTo>
                  <a:pt x="3288427" y="3718742"/>
                  <a:pt x="3302000" y="3730625"/>
                  <a:pt x="3314700" y="3743325"/>
                </a:cubicBezTo>
                <a:cubicBezTo>
                  <a:pt x="3317875" y="3759200"/>
                  <a:pt x="3315245" y="3777480"/>
                  <a:pt x="3324225" y="3790950"/>
                </a:cubicBezTo>
                <a:cubicBezTo>
                  <a:pt x="3355191" y="3837398"/>
                  <a:pt x="3398752" y="3860371"/>
                  <a:pt x="3438525" y="3895725"/>
                </a:cubicBezTo>
                <a:cubicBezTo>
                  <a:pt x="3451949" y="3907657"/>
                  <a:pt x="3462448" y="3922798"/>
                  <a:pt x="3476625" y="3933825"/>
                </a:cubicBezTo>
                <a:cubicBezTo>
                  <a:pt x="3542848" y="3985332"/>
                  <a:pt x="3508514" y="3937139"/>
                  <a:pt x="3571875" y="4000500"/>
                </a:cubicBezTo>
                <a:cubicBezTo>
                  <a:pt x="3579970" y="4008595"/>
                  <a:pt x="3582830" y="4020980"/>
                  <a:pt x="3590925" y="4029075"/>
                </a:cubicBezTo>
                <a:cubicBezTo>
                  <a:pt x="3599020" y="4037170"/>
                  <a:pt x="3610991" y="4040467"/>
                  <a:pt x="3619500" y="4048125"/>
                </a:cubicBezTo>
                <a:cubicBezTo>
                  <a:pt x="3642862" y="4069151"/>
                  <a:pt x="3666540" y="4090257"/>
                  <a:pt x="3686175" y="4114800"/>
                </a:cubicBezTo>
                <a:cubicBezTo>
                  <a:pt x="3706761" y="4140533"/>
                  <a:pt x="3727080" y="4169525"/>
                  <a:pt x="3752850" y="4191000"/>
                </a:cubicBezTo>
                <a:cubicBezTo>
                  <a:pt x="3761644" y="4198329"/>
                  <a:pt x="3772631" y="4202721"/>
                  <a:pt x="3781425" y="4210050"/>
                </a:cubicBezTo>
                <a:cubicBezTo>
                  <a:pt x="3791773" y="4218674"/>
                  <a:pt x="3799863" y="4229755"/>
                  <a:pt x="3810000" y="4238625"/>
                </a:cubicBezTo>
                <a:cubicBezTo>
                  <a:pt x="3850722" y="4274257"/>
                  <a:pt x="3927478" y="4327315"/>
                  <a:pt x="3962400" y="4352925"/>
                </a:cubicBezTo>
                <a:cubicBezTo>
                  <a:pt x="3975202" y="4362313"/>
                  <a:pt x="3987800" y="4371975"/>
                  <a:pt x="4000500" y="4381500"/>
                </a:cubicBezTo>
                <a:cubicBezTo>
                  <a:pt x="4013200" y="4391025"/>
                  <a:pt x="4027375" y="4398850"/>
                  <a:pt x="4038600" y="4410075"/>
                </a:cubicBezTo>
                <a:cubicBezTo>
                  <a:pt x="4067175" y="4438650"/>
                  <a:pt x="4089238" y="4475750"/>
                  <a:pt x="4124325" y="4495800"/>
                </a:cubicBezTo>
                <a:cubicBezTo>
                  <a:pt x="4146550" y="4508500"/>
                  <a:pt x="4170711" y="4518293"/>
                  <a:pt x="4191000" y="4533900"/>
                </a:cubicBezTo>
                <a:cubicBezTo>
                  <a:pt x="4292418" y="4611914"/>
                  <a:pt x="4217835" y="4563208"/>
                  <a:pt x="4267200" y="4619625"/>
                </a:cubicBezTo>
                <a:cubicBezTo>
                  <a:pt x="4281984" y="4636521"/>
                  <a:pt x="4297929" y="4652466"/>
                  <a:pt x="4314825" y="4667250"/>
                </a:cubicBezTo>
                <a:cubicBezTo>
                  <a:pt x="4348785" y="4696965"/>
                  <a:pt x="4384578" y="4724519"/>
                  <a:pt x="4419600" y="4752975"/>
                </a:cubicBezTo>
                <a:cubicBezTo>
                  <a:pt x="4435378" y="4765795"/>
                  <a:pt x="4452850" y="4776700"/>
                  <a:pt x="4467225" y="4791075"/>
                </a:cubicBezTo>
                <a:cubicBezTo>
                  <a:pt x="4476750" y="4800600"/>
                  <a:pt x="4484839" y="4811820"/>
                  <a:pt x="4495800" y="4819650"/>
                </a:cubicBezTo>
                <a:cubicBezTo>
                  <a:pt x="4507354" y="4827903"/>
                  <a:pt x="4521859" y="4831175"/>
                  <a:pt x="4533900" y="4838700"/>
                </a:cubicBezTo>
                <a:cubicBezTo>
                  <a:pt x="4547362" y="4847114"/>
                  <a:pt x="4559082" y="4858048"/>
                  <a:pt x="4572000" y="4867275"/>
                </a:cubicBezTo>
                <a:cubicBezTo>
                  <a:pt x="4581315" y="4873929"/>
                  <a:pt x="4591050" y="4879975"/>
                  <a:pt x="4600575" y="4886325"/>
                </a:cubicBezTo>
                <a:cubicBezTo>
                  <a:pt x="4606925" y="4895850"/>
                  <a:pt x="4612175" y="4906208"/>
                  <a:pt x="4619625" y="4914900"/>
                </a:cubicBezTo>
                <a:cubicBezTo>
                  <a:pt x="4640075" y="4938758"/>
                  <a:pt x="4668879" y="4964734"/>
                  <a:pt x="4695825" y="4981575"/>
                </a:cubicBezTo>
                <a:cubicBezTo>
                  <a:pt x="4729088" y="5002364"/>
                  <a:pt x="4734266" y="4995474"/>
                  <a:pt x="4762500" y="5019675"/>
                </a:cubicBezTo>
                <a:cubicBezTo>
                  <a:pt x="4820027" y="5068984"/>
                  <a:pt x="4776670" y="5049798"/>
                  <a:pt x="4829175" y="5067300"/>
                </a:cubicBezTo>
                <a:cubicBezTo>
                  <a:pt x="4838700" y="5076825"/>
                  <a:pt x="4849126" y="5085527"/>
                  <a:pt x="4857750" y="5095875"/>
                </a:cubicBezTo>
                <a:cubicBezTo>
                  <a:pt x="4865079" y="5104669"/>
                  <a:pt x="4868705" y="5116355"/>
                  <a:pt x="4876800" y="5124450"/>
                </a:cubicBezTo>
                <a:cubicBezTo>
                  <a:pt x="4884895" y="5132545"/>
                  <a:pt x="4897280" y="5135405"/>
                  <a:pt x="4905375" y="5143500"/>
                </a:cubicBezTo>
                <a:cubicBezTo>
                  <a:pt x="4916600" y="5154725"/>
                  <a:pt x="4922725" y="5170375"/>
                  <a:pt x="4933950" y="5181600"/>
                </a:cubicBezTo>
                <a:cubicBezTo>
                  <a:pt x="4942045" y="5189695"/>
                  <a:pt x="4953969" y="5193045"/>
                  <a:pt x="4962525" y="5200650"/>
                </a:cubicBezTo>
                <a:cubicBezTo>
                  <a:pt x="5018478" y="5250386"/>
                  <a:pt x="5009265" y="5236980"/>
                  <a:pt x="5029200" y="5276850"/>
                </a:cubicBezTo>
              </a:path>
            </a:pathLst>
          </a:custGeom>
          <a:ln w="101600">
            <a:solidFill>
              <a:srgbClr val="FF00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6200000">
            <a:off x="3679025" y="3964785"/>
            <a:ext cx="1643074" cy="3571900"/>
          </a:xfrm>
          <a:custGeom>
            <a:avLst/>
            <a:gdLst>
              <a:gd name="connsiteX0" fmla="*/ 0 w 5029200"/>
              <a:gd name="connsiteY0" fmla="*/ 0 h 5276850"/>
              <a:gd name="connsiteX1" fmla="*/ 57150 w 5029200"/>
              <a:gd name="connsiteY1" fmla="*/ 19050 h 5276850"/>
              <a:gd name="connsiteX2" fmla="*/ 76200 w 5029200"/>
              <a:gd name="connsiteY2" fmla="*/ 47625 h 5276850"/>
              <a:gd name="connsiteX3" fmla="*/ 142875 w 5029200"/>
              <a:gd name="connsiteY3" fmla="*/ 133350 h 5276850"/>
              <a:gd name="connsiteX4" fmla="*/ 209550 w 5029200"/>
              <a:gd name="connsiteY4" fmla="*/ 209550 h 5276850"/>
              <a:gd name="connsiteX5" fmla="*/ 247650 w 5029200"/>
              <a:gd name="connsiteY5" fmla="*/ 247650 h 5276850"/>
              <a:gd name="connsiteX6" fmla="*/ 276225 w 5029200"/>
              <a:gd name="connsiteY6" fmla="*/ 285750 h 5276850"/>
              <a:gd name="connsiteX7" fmla="*/ 342900 w 5029200"/>
              <a:gd name="connsiteY7" fmla="*/ 342900 h 5276850"/>
              <a:gd name="connsiteX8" fmla="*/ 400050 w 5029200"/>
              <a:gd name="connsiteY8" fmla="*/ 400050 h 5276850"/>
              <a:gd name="connsiteX9" fmla="*/ 428625 w 5029200"/>
              <a:gd name="connsiteY9" fmla="*/ 438150 h 5276850"/>
              <a:gd name="connsiteX10" fmla="*/ 476250 w 5029200"/>
              <a:gd name="connsiteY10" fmla="*/ 485775 h 5276850"/>
              <a:gd name="connsiteX11" fmla="*/ 514350 w 5029200"/>
              <a:gd name="connsiteY11" fmla="*/ 514350 h 5276850"/>
              <a:gd name="connsiteX12" fmla="*/ 533400 w 5029200"/>
              <a:gd name="connsiteY12" fmla="*/ 542925 h 5276850"/>
              <a:gd name="connsiteX13" fmla="*/ 581025 w 5029200"/>
              <a:gd name="connsiteY13" fmla="*/ 600075 h 5276850"/>
              <a:gd name="connsiteX14" fmla="*/ 619125 w 5029200"/>
              <a:gd name="connsiteY14" fmla="*/ 638175 h 5276850"/>
              <a:gd name="connsiteX15" fmla="*/ 647700 w 5029200"/>
              <a:gd name="connsiteY15" fmla="*/ 657225 h 5276850"/>
              <a:gd name="connsiteX16" fmla="*/ 733425 w 5029200"/>
              <a:gd name="connsiteY16" fmla="*/ 733425 h 5276850"/>
              <a:gd name="connsiteX17" fmla="*/ 800100 w 5029200"/>
              <a:gd name="connsiteY17" fmla="*/ 800100 h 5276850"/>
              <a:gd name="connsiteX18" fmla="*/ 895350 w 5029200"/>
              <a:gd name="connsiteY18" fmla="*/ 923925 h 5276850"/>
              <a:gd name="connsiteX19" fmla="*/ 933450 w 5029200"/>
              <a:gd name="connsiteY19" fmla="*/ 971550 h 5276850"/>
              <a:gd name="connsiteX20" fmla="*/ 952500 w 5029200"/>
              <a:gd name="connsiteY20" fmla="*/ 1000125 h 5276850"/>
              <a:gd name="connsiteX21" fmla="*/ 990600 w 5029200"/>
              <a:gd name="connsiteY21" fmla="*/ 1019175 h 5276850"/>
              <a:gd name="connsiteX22" fmla="*/ 1019175 w 5029200"/>
              <a:gd name="connsiteY22" fmla="*/ 1057275 h 5276850"/>
              <a:gd name="connsiteX23" fmla="*/ 1047750 w 5029200"/>
              <a:gd name="connsiteY23" fmla="*/ 1085850 h 5276850"/>
              <a:gd name="connsiteX24" fmla="*/ 1104900 w 5029200"/>
              <a:gd name="connsiteY24" fmla="*/ 1152525 h 5276850"/>
              <a:gd name="connsiteX25" fmla="*/ 1114425 w 5029200"/>
              <a:gd name="connsiteY25" fmla="*/ 1190625 h 5276850"/>
              <a:gd name="connsiteX26" fmla="*/ 1143000 w 5029200"/>
              <a:gd name="connsiteY26" fmla="*/ 1209675 h 5276850"/>
              <a:gd name="connsiteX27" fmla="*/ 1171575 w 5029200"/>
              <a:gd name="connsiteY27" fmla="*/ 1247775 h 5276850"/>
              <a:gd name="connsiteX28" fmla="*/ 1200150 w 5029200"/>
              <a:gd name="connsiteY28" fmla="*/ 1266825 h 5276850"/>
              <a:gd name="connsiteX29" fmla="*/ 1266825 w 5029200"/>
              <a:gd name="connsiteY29" fmla="*/ 1362075 h 5276850"/>
              <a:gd name="connsiteX30" fmla="*/ 1285875 w 5029200"/>
              <a:gd name="connsiteY30" fmla="*/ 1390650 h 5276850"/>
              <a:gd name="connsiteX31" fmla="*/ 1304925 w 5029200"/>
              <a:gd name="connsiteY31" fmla="*/ 1428750 h 5276850"/>
              <a:gd name="connsiteX32" fmla="*/ 1343025 w 5029200"/>
              <a:gd name="connsiteY32" fmla="*/ 1457325 h 5276850"/>
              <a:gd name="connsiteX33" fmla="*/ 1409700 w 5029200"/>
              <a:gd name="connsiteY33" fmla="*/ 1562100 h 5276850"/>
              <a:gd name="connsiteX34" fmla="*/ 1466850 w 5029200"/>
              <a:gd name="connsiteY34" fmla="*/ 1657350 h 5276850"/>
              <a:gd name="connsiteX35" fmla="*/ 1533525 w 5029200"/>
              <a:gd name="connsiteY35" fmla="*/ 1724025 h 5276850"/>
              <a:gd name="connsiteX36" fmla="*/ 1581150 w 5029200"/>
              <a:gd name="connsiteY36" fmla="*/ 1790700 h 5276850"/>
              <a:gd name="connsiteX37" fmla="*/ 1619250 w 5029200"/>
              <a:gd name="connsiteY37" fmla="*/ 1866900 h 5276850"/>
              <a:gd name="connsiteX38" fmla="*/ 1657350 w 5029200"/>
              <a:gd name="connsiteY38" fmla="*/ 1914525 h 5276850"/>
              <a:gd name="connsiteX39" fmla="*/ 1714500 w 5029200"/>
              <a:gd name="connsiteY39" fmla="*/ 1990725 h 5276850"/>
              <a:gd name="connsiteX40" fmla="*/ 1733550 w 5029200"/>
              <a:gd name="connsiteY40" fmla="*/ 2047875 h 5276850"/>
              <a:gd name="connsiteX41" fmla="*/ 1790700 w 5029200"/>
              <a:gd name="connsiteY41" fmla="*/ 2124075 h 5276850"/>
              <a:gd name="connsiteX42" fmla="*/ 1809750 w 5029200"/>
              <a:gd name="connsiteY42" fmla="*/ 2181225 h 5276850"/>
              <a:gd name="connsiteX43" fmla="*/ 1914525 w 5029200"/>
              <a:gd name="connsiteY43" fmla="*/ 2324100 h 5276850"/>
              <a:gd name="connsiteX44" fmla="*/ 1952625 w 5029200"/>
              <a:gd name="connsiteY44" fmla="*/ 2371725 h 5276850"/>
              <a:gd name="connsiteX45" fmla="*/ 1971675 w 5029200"/>
              <a:gd name="connsiteY45" fmla="*/ 2400300 h 5276850"/>
              <a:gd name="connsiteX46" fmla="*/ 1990725 w 5029200"/>
              <a:gd name="connsiteY46" fmla="*/ 2438400 h 5276850"/>
              <a:gd name="connsiteX47" fmla="*/ 2057400 w 5029200"/>
              <a:gd name="connsiteY47" fmla="*/ 2505075 h 5276850"/>
              <a:gd name="connsiteX48" fmla="*/ 2105025 w 5029200"/>
              <a:gd name="connsiteY48" fmla="*/ 2571750 h 5276850"/>
              <a:gd name="connsiteX49" fmla="*/ 2124075 w 5029200"/>
              <a:gd name="connsiteY49" fmla="*/ 2600325 h 5276850"/>
              <a:gd name="connsiteX50" fmla="*/ 2171700 w 5029200"/>
              <a:gd name="connsiteY50" fmla="*/ 2638425 h 5276850"/>
              <a:gd name="connsiteX51" fmla="*/ 2238375 w 5029200"/>
              <a:gd name="connsiteY51" fmla="*/ 2714625 h 5276850"/>
              <a:gd name="connsiteX52" fmla="*/ 2305050 w 5029200"/>
              <a:gd name="connsiteY52" fmla="*/ 2781300 h 5276850"/>
              <a:gd name="connsiteX53" fmla="*/ 2343150 w 5029200"/>
              <a:gd name="connsiteY53" fmla="*/ 2809875 h 5276850"/>
              <a:gd name="connsiteX54" fmla="*/ 2362200 w 5029200"/>
              <a:gd name="connsiteY54" fmla="*/ 2838450 h 5276850"/>
              <a:gd name="connsiteX55" fmla="*/ 2390775 w 5029200"/>
              <a:gd name="connsiteY55" fmla="*/ 2867025 h 5276850"/>
              <a:gd name="connsiteX56" fmla="*/ 2486025 w 5029200"/>
              <a:gd name="connsiteY56" fmla="*/ 2971800 h 5276850"/>
              <a:gd name="connsiteX57" fmla="*/ 2524125 w 5029200"/>
              <a:gd name="connsiteY57" fmla="*/ 3000375 h 5276850"/>
              <a:gd name="connsiteX58" fmla="*/ 2552700 w 5029200"/>
              <a:gd name="connsiteY58" fmla="*/ 3048000 h 5276850"/>
              <a:gd name="connsiteX59" fmla="*/ 2638425 w 5029200"/>
              <a:gd name="connsiteY59" fmla="*/ 3133725 h 5276850"/>
              <a:gd name="connsiteX60" fmla="*/ 2676525 w 5029200"/>
              <a:gd name="connsiteY60" fmla="*/ 3171825 h 5276850"/>
              <a:gd name="connsiteX61" fmla="*/ 2724150 w 5029200"/>
              <a:gd name="connsiteY61" fmla="*/ 3219450 h 5276850"/>
              <a:gd name="connsiteX62" fmla="*/ 2762250 w 5029200"/>
              <a:gd name="connsiteY62" fmla="*/ 3267075 h 5276850"/>
              <a:gd name="connsiteX63" fmla="*/ 2819400 w 5029200"/>
              <a:gd name="connsiteY63" fmla="*/ 3305175 h 5276850"/>
              <a:gd name="connsiteX64" fmla="*/ 2857500 w 5029200"/>
              <a:gd name="connsiteY64" fmla="*/ 3343275 h 5276850"/>
              <a:gd name="connsiteX65" fmla="*/ 2952750 w 5029200"/>
              <a:gd name="connsiteY65" fmla="*/ 3419475 h 5276850"/>
              <a:gd name="connsiteX66" fmla="*/ 3019425 w 5029200"/>
              <a:gd name="connsiteY66" fmla="*/ 3467100 h 5276850"/>
              <a:gd name="connsiteX67" fmla="*/ 3057525 w 5029200"/>
              <a:gd name="connsiteY67" fmla="*/ 3486150 h 5276850"/>
              <a:gd name="connsiteX68" fmla="*/ 3105150 w 5029200"/>
              <a:gd name="connsiteY68" fmla="*/ 3524250 h 5276850"/>
              <a:gd name="connsiteX69" fmla="*/ 3133725 w 5029200"/>
              <a:gd name="connsiteY69" fmla="*/ 3543300 h 5276850"/>
              <a:gd name="connsiteX70" fmla="*/ 3181350 w 5029200"/>
              <a:gd name="connsiteY70" fmla="*/ 3600450 h 5276850"/>
              <a:gd name="connsiteX71" fmla="*/ 3209925 w 5029200"/>
              <a:gd name="connsiteY71" fmla="*/ 3638550 h 5276850"/>
              <a:gd name="connsiteX72" fmla="*/ 3248025 w 5029200"/>
              <a:gd name="connsiteY72" fmla="*/ 3667125 h 5276850"/>
              <a:gd name="connsiteX73" fmla="*/ 3276600 w 5029200"/>
              <a:gd name="connsiteY73" fmla="*/ 3705225 h 5276850"/>
              <a:gd name="connsiteX74" fmla="*/ 3314700 w 5029200"/>
              <a:gd name="connsiteY74" fmla="*/ 3743325 h 5276850"/>
              <a:gd name="connsiteX75" fmla="*/ 3324225 w 5029200"/>
              <a:gd name="connsiteY75" fmla="*/ 3790950 h 5276850"/>
              <a:gd name="connsiteX76" fmla="*/ 3438525 w 5029200"/>
              <a:gd name="connsiteY76" fmla="*/ 3895725 h 5276850"/>
              <a:gd name="connsiteX77" fmla="*/ 3476625 w 5029200"/>
              <a:gd name="connsiteY77" fmla="*/ 3933825 h 5276850"/>
              <a:gd name="connsiteX78" fmla="*/ 3571875 w 5029200"/>
              <a:gd name="connsiteY78" fmla="*/ 4000500 h 5276850"/>
              <a:gd name="connsiteX79" fmla="*/ 3590925 w 5029200"/>
              <a:gd name="connsiteY79" fmla="*/ 4029075 h 5276850"/>
              <a:gd name="connsiteX80" fmla="*/ 3619500 w 5029200"/>
              <a:gd name="connsiteY80" fmla="*/ 4048125 h 5276850"/>
              <a:gd name="connsiteX81" fmla="*/ 3686175 w 5029200"/>
              <a:gd name="connsiteY81" fmla="*/ 4114800 h 5276850"/>
              <a:gd name="connsiteX82" fmla="*/ 3752850 w 5029200"/>
              <a:gd name="connsiteY82" fmla="*/ 4191000 h 5276850"/>
              <a:gd name="connsiteX83" fmla="*/ 3781425 w 5029200"/>
              <a:gd name="connsiteY83" fmla="*/ 4210050 h 5276850"/>
              <a:gd name="connsiteX84" fmla="*/ 3810000 w 5029200"/>
              <a:gd name="connsiteY84" fmla="*/ 4238625 h 5276850"/>
              <a:gd name="connsiteX85" fmla="*/ 3962400 w 5029200"/>
              <a:gd name="connsiteY85" fmla="*/ 4352925 h 5276850"/>
              <a:gd name="connsiteX86" fmla="*/ 4000500 w 5029200"/>
              <a:gd name="connsiteY86" fmla="*/ 4381500 h 5276850"/>
              <a:gd name="connsiteX87" fmla="*/ 4038600 w 5029200"/>
              <a:gd name="connsiteY87" fmla="*/ 4410075 h 5276850"/>
              <a:gd name="connsiteX88" fmla="*/ 4124325 w 5029200"/>
              <a:gd name="connsiteY88" fmla="*/ 4495800 h 5276850"/>
              <a:gd name="connsiteX89" fmla="*/ 4191000 w 5029200"/>
              <a:gd name="connsiteY89" fmla="*/ 4533900 h 5276850"/>
              <a:gd name="connsiteX90" fmla="*/ 4267200 w 5029200"/>
              <a:gd name="connsiteY90" fmla="*/ 4619625 h 5276850"/>
              <a:gd name="connsiteX91" fmla="*/ 4314825 w 5029200"/>
              <a:gd name="connsiteY91" fmla="*/ 4667250 h 5276850"/>
              <a:gd name="connsiteX92" fmla="*/ 4419600 w 5029200"/>
              <a:gd name="connsiteY92" fmla="*/ 4752975 h 5276850"/>
              <a:gd name="connsiteX93" fmla="*/ 4467225 w 5029200"/>
              <a:gd name="connsiteY93" fmla="*/ 4791075 h 5276850"/>
              <a:gd name="connsiteX94" fmla="*/ 4495800 w 5029200"/>
              <a:gd name="connsiteY94" fmla="*/ 4819650 h 5276850"/>
              <a:gd name="connsiteX95" fmla="*/ 4533900 w 5029200"/>
              <a:gd name="connsiteY95" fmla="*/ 4838700 h 5276850"/>
              <a:gd name="connsiteX96" fmla="*/ 4572000 w 5029200"/>
              <a:gd name="connsiteY96" fmla="*/ 4867275 h 5276850"/>
              <a:gd name="connsiteX97" fmla="*/ 4600575 w 5029200"/>
              <a:gd name="connsiteY97" fmla="*/ 4886325 h 5276850"/>
              <a:gd name="connsiteX98" fmla="*/ 4619625 w 5029200"/>
              <a:gd name="connsiteY98" fmla="*/ 4914900 h 5276850"/>
              <a:gd name="connsiteX99" fmla="*/ 4695825 w 5029200"/>
              <a:gd name="connsiteY99" fmla="*/ 4981575 h 5276850"/>
              <a:gd name="connsiteX100" fmla="*/ 4762500 w 5029200"/>
              <a:gd name="connsiteY100" fmla="*/ 5019675 h 5276850"/>
              <a:gd name="connsiteX101" fmla="*/ 4829175 w 5029200"/>
              <a:gd name="connsiteY101" fmla="*/ 5067300 h 5276850"/>
              <a:gd name="connsiteX102" fmla="*/ 4857750 w 5029200"/>
              <a:gd name="connsiteY102" fmla="*/ 5095875 h 5276850"/>
              <a:gd name="connsiteX103" fmla="*/ 4876800 w 5029200"/>
              <a:gd name="connsiteY103" fmla="*/ 5124450 h 5276850"/>
              <a:gd name="connsiteX104" fmla="*/ 4905375 w 5029200"/>
              <a:gd name="connsiteY104" fmla="*/ 5143500 h 5276850"/>
              <a:gd name="connsiteX105" fmla="*/ 4933950 w 5029200"/>
              <a:gd name="connsiteY105" fmla="*/ 5181600 h 5276850"/>
              <a:gd name="connsiteX106" fmla="*/ 4962525 w 5029200"/>
              <a:gd name="connsiteY106" fmla="*/ 5200650 h 5276850"/>
              <a:gd name="connsiteX107" fmla="*/ 5029200 w 5029200"/>
              <a:gd name="connsiteY107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029200" h="5276850">
                <a:moveTo>
                  <a:pt x="0" y="0"/>
                </a:moveTo>
                <a:cubicBezTo>
                  <a:pt x="19050" y="6350"/>
                  <a:pt x="40122" y="8407"/>
                  <a:pt x="57150" y="19050"/>
                </a:cubicBezTo>
                <a:cubicBezTo>
                  <a:pt x="66858" y="25117"/>
                  <a:pt x="69331" y="38467"/>
                  <a:pt x="76200" y="47625"/>
                </a:cubicBezTo>
                <a:cubicBezTo>
                  <a:pt x="97920" y="76585"/>
                  <a:pt x="117277" y="107752"/>
                  <a:pt x="142875" y="133350"/>
                </a:cubicBezTo>
                <a:cubicBezTo>
                  <a:pt x="251562" y="242037"/>
                  <a:pt x="117730" y="104613"/>
                  <a:pt x="209550" y="209550"/>
                </a:cubicBezTo>
                <a:cubicBezTo>
                  <a:pt x="221377" y="223067"/>
                  <a:pt x="235823" y="234133"/>
                  <a:pt x="247650" y="247650"/>
                </a:cubicBezTo>
                <a:cubicBezTo>
                  <a:pt x="258104" y="259597"/>
                  <a:pt x="265771" y="273803"/>
                  <a:pt x="276225" y="285750"/>
                </a:cubicBezTo>
                <a:cubicBezTo>
                  <a:pt x="308561" y="322706"/>
                  <a:pt x="308214" y="319776"/>
                  <a:pt x="342900" y="342900"/>
                </a:cubicBezTo>
                <a:cubicBezTo>
                  <a:pt x="387795" y="410243"/>
                  <a:pt x="329163" y="329163"/>
                  <a:pt x="400050" y="400050"/>
                </a:cubicBezTo>
                <a:cubicBezTo>
                  <a:pt x="411275" y="411275"/>
                  <a:pt x="418078" y="426285"/>
                  <a:pt x="428625" y="438150"/>
                </a:cubicBezTo>
                <a:cubicBezTo>
                  <a:pt x="443540" y="454930"/>
                  <a:pt x="459470" y="470860"/>
                  <a:pt x="476250" y="485775"/>
                </a:cubicBezTo>
                <a:cubicBezTo>
                  <a:pt x="488115" y="496322"/>
                  <a:pt x="503125" y="503125"/>
                  <a:pt x="514350" y="514350"/>
                </a:cubicBezTo>
                <a:cubicBezTo>
                  <a:pt x="522445" y="522445"/>
                  <a:pt x="526372" y="533889"/>
                  <a:pt x="533400" y="542925"/>
                </a:cubicBezTo>
                <a:cubicBezTo>
                  <a:pt x="548624" y="562499"/>
                  <a:pt x="564436" y="581643"/>
                  <a:pt x="581025" y="600075"/>
                </a:cubicBezTo>
                <a:cubicBezTo>
                  <a:pt x="593040" y="613425"/>
                  <a:pt x="605488" y="626486"/>
                  <a:pt x="619125" y="638175"/>
                </a:cubicBezTo>
                <a:cubicBezTo>
                  <a:pt x="627817" y="645625"/>
                  <a:pt x="639605" y="649130"/>
                  <a:pt x="647700" y="657225"/>
                </a:cubicBezTo>
                <a:cubicBezTo>
                  <a:pt x="728406" y="737931"/>
                  <a:pt x="640100" y="677430"/>
                  <a:pt x="733425" y="733425"/>
                </a:cubicBezTo>
                <a:cubicBezTo>
                  <a:pt x="785411" y="811403"/>
                  <a:pt x="705072" y="697153"/>
                  <a:pt x="800100" y="800100"/>
                </a:cubicBezTo>
                <a:cubicBezTo>
                  <a:pt x="827086" y="829335"/>
                  <a:pt x="866733" y="887132"/>
                  <a:pt x="895350" y="923925"/>
                </a:cubicBezTo>
                <a:cubicBezTo>
                  <a:pt x="907831" y="939972"/>
                  <a:pt x="922173" y="954634"/>
                  <a:pt x="933450" y="971550"/>
                </a:cubicBezTo>
                <a:cubicBezTo>
                  <a:pt x="939800" y="981075"/>
                  <a:pt x="943706" y="992796"/>
                  <a:pt x="952500" y="1000125"/>
                </a:cubicBezTo>
                <a:cubicBezTo>
                  <a:pt x="963408" y="1009215"/>
                  <a:pt x="977900" y="1012825"/>
                  <a:pt x="990600" y="1019175"/>
                </a:cubicBezTo>
                <a:cubicBezTo>
                  <a:pt x="1000125" y="1031875"/>
                  <a:pt x="1008844" y="1045222"/>
                  <a:pt x="1019175" y="1057275"/>
                </a:cubicBezTo>
                <a:cubicBezTo>
                  <a:pt x="1027941" y="1067502"/>
                  <a:pt x="1040278" y="1074642"/>
                  <a:pt x="1047750" y="1085850"/>
                </a:cubicBezTo>
                <a:cubicBezTo>
                  <a:pt x="1097891" y="1161061"/>
                  <a:pt x="980212" y="1052774"/>
                  <a:pt x="1104900" y="1152525"/>
                </a:cubicBezTo>
                <a:cubicBezTo>
                  <a:pt x="1108075" y="1165225"/>
                  <a:pt x="1107163" y="1179733"/>
                  <a:pt x="1114425" y="1190625"/>
                </a:cubicBezTo>
                <a:cubicBezTo>
                  <a:pt x="1120775" y="1200150"/>
                  <a:pt x="1134905" y="1201580"/>
                  <a:pt x="1143000" y="1209675"/>
                </a:cubicBezTo>
                <a:cubicBezTo>
                  <a:pt x="1154225" y="1220900"/>
                  <a:pt x="1160350" y="1236550"/>
                  <a:pt x="1171575" y="1247775"/>
                </a:cubicBezTo>
                <a:cubicBezTo>
                  <a:pt x="1179670" y="1255870"/>
                  <a:pt x="1192055" y="1258730"/>
                  <a:pt x="1200150" y="1266825"/>
                </a:cubicBezTo>
                <a:cubicBezTo>
                  <a:pt x="1233884" y="1300559"/>
                  <a:pt x="1242298" y="1322831"/>
                  <a:pt x="1266825" y="1362075"/>
                </a:cubicBezTo>
                <a:cubicBezTo>
                  <a:pt x="1272892" y="1371783"/>
                  <a:pt x="1280195" y="1380711"/>
                  <a:pt x="1285875" y="1390650"/>
                </a:cubicBezTo>
                <a:cubicBezTo>
                  <a:pt x="1292920" y="1402978"/>
                  <a:pt x="1295684" y="1417969"/>
                  <a:pt x="1304925" y="1428750"/>
                </a:cubicBezTo>
                <a:cubicBezTo>
                  <a:pt x="1315256" y="1440803"/>
                  <a:pt x="1330325" y="1447800"/>
                  <a:pt x="1343025" y="1457325"/>
                </a:cubicBezTo>
                <a:cubicBezTo>
                  <a:pt x="1385909" y="1543094"/>
                  <a:pt x="1331471" y="1439168"/>
                  <a:pt x="1409700" y="1562100"/>
                </a:cubicBezTo>
                <a:cubicBezTo>
                  <a:pt x="1447921" y="1622162"/>
                  <a:pt x="1406471" y="1585993"/>
                  <a:pt x="1466850" y="1657350"/>
                </a:cubicBezTo>
                <a:cubicBezTo>
                  <a:pt x="1487153" y="1681344"/>
                  <a:pt x="1516090" y="1697873"/>
                  <a:pt x="1533525" y="1724025"/>
                </a:cubicBezTo>
                <a:cubicBezTo>
                  <a:pt x="1561381" y="1765809"/>
                  <a:pt x="1545706" y="1743442"/>
                  <a:pt x="1581150" y="1790700"/>
                </a:cubicBezTo>
                <a:cubicBezTo>
                  <a:pt x="1593757" y="1828521"/>
                  <a:pt x="1590622" y="1826002"/>
                  <a:pt x="1619250" y="1866900"/>
                </a:cubicBezTo>
                <a:cubicBezTo>
                  <a:pt x="1630908" y="1883555"/>
                  <a:pt x="1646435" y="1897373"/>
                  <a:pt x="1657350" y="1914525"/>
                </a:cubicBezTo>
                <a:cubicBezTo>
                  <a:pt x="1707005" y="1992554"/>
                  <a:pt x="1659625" y="1954142"/>
                  <a:pt x="1714500" y="1990725"/>
                </a:cubicBezTo>
                <a:cubicBezTo>
                  <a:pt x="1720850" y="2009775"/>
                  <a:pt x="1723587" y="2030440"/>
                  <a:pt x="1733550" y="2047875"/>
                </a:cubicBezTo>
                <a:cubicBezTo>
                  <a:pt x="1749302" y="2075442"/>
                  <a:pt x="1790700" y="2124075"/>
                  <a:pt x="1790700" y="2124075"/>
                </a:cubicBezTo>
                <a:cubicBezTo>
                  <a:pt x="1797050" y="2143125"/>
                  <a:pt x="1800770" y="2163264"/>
                  <a:pt x="1809750" y="2181225"/>
                </a:cubicBezTo>
                <a:cubicBezTo>
                  <a:pt x="1827020" y="2215764"/>
                  <a:pt x="1898479" y="2303678"/>
                  <a:pt x="1914525" y="2324100"/>
                </a:cubicBezTo>
                <a:cubicBezTo>
                  <a:pt x="1927085" y="2340086"/>
                  <a:pt x="1941348" y="2354809"/>
                  <a:pt x="1952625" y="2371725"/>
                </a:cubicBezTo>
                <a:cubicBezTo>
                  <a:pt x="1958975" y="2381250"/>
                  <a:pt x="1965995" y="2390361"/>
                  <a:pt x="1971675" y="2400300"/>
                </a:cubicBezTo>
                <a:cubicBezTo>
                  <a:pt x="1978720" y="2412628"/>
                  <a:pt x="1981734" y="2427411"/>
                  <a:pt x="1990725" y="2438400"/>
                </a:cubicBezTo>
                <a:cubicBezTo>
                  <a:pt x="2010628" y="2462726"/>
                  <a:pt x="2039965" y="2478923"/>
                  <a:pt x="2057400" y="2505075"/>
                </a:cubicBezTo>
                <a:cubicBezTo>
                  <a:pt x="2102295" y="2572418"/>
                  <a:pt x="2045952" y="2489048"/>
                  <a:pt x="2105025" y="2571750"/>
                </a:cubicBezTo>
                <a:cubicBezTo>
                  <a:pt x="2111679" y="2581065"/>
                  <a:pt x="2115980" y="2592230"/>
                  <a:pt x="2124075" y="2600325"/>
                </a:cubicBezTo>
                <a:cubicBezTo>
                  <a:pt x="2138450" y="2614700"/>
                  <a:pt x="2155825" y="2625725"/>
                  <a:pt x="2171700" y="2638425"/>
                </a:cubicBezTo>
                <a:cubicBezTo>
                  <a:pt x="2204258" y="2703541"/>
                  <a:pt x="2173340" y="2655009"/>
                  <a:pt x="2238375" y="2714625"/>
                </a:cubicBezTo>
                <a:cubicBezTo>
                  <a:pt x="2261544" y="2735864"/>
                  <a:pt x="2281793" y="2760157"/>
                  <a:pt x="2305050" y="2781300"/>
                </a:cubicBezTo>
                <a:cubicBezTo>
                  <a:pt x="2316797" y="2791979"/>
                  <a:pt x="2331925" y="2798650"/>
                  <a:pt x="2343150" y="2809875"/>
                </a:cubicBezTo>
                <a:cubicBezTo>
                  <a:pt x="2351245" y="2817970"/>
                  <a:pt x="2354871" y="2829656"/>
                  <a:pt x="2362200" y="2838450"/>
                </a:cubicBezTo>
                <a:cubicBezTo>
                  <a:pt x="2370824" y="2848798"/>
                  <a:pt x="2381250" y="2857500"/>
                  <a:pt x="2390775" y="2867025"/>
                </a:cubicBezTo>
                <a:cubicBezTo>
                  <a:pt x="2408988" y="2939877"/>
                  <a:pt x="2390221" y="2898104"/>
                  <a:pt x="2486025" y="2971800"/>
                </a:cubicBezTo>
                <a:cubicBezTo>
                  <a:pt x="2498608" y="2981479"/>
                  <a:pt x="2524125" y="3000375"/>
                  <a:pt x="2524125" y="3000375"/>
                </a:cubicBezTo>
                <a:cubicBezTo>
                  <a:pt x="2533650" y="3016250"/>
                  <a:pt x="2540652" y="3033944"/>
                  <a:pt x="2552700" y="3048000"/>
                </a:cubicBezTo>
                <a:cubicBezTo>
                  <a:pt x="2578999" y="3078682"/>
                  <a:pt x="2609850" y="3105150"/>
                  <a:pt x="2638425" y="3133725"/>
                </a:cubicBezTo>
                <a:lnTo>
                  <a:pt x="2676525" y="3171825"/>
                </a:lnTo>
                <a:cubicBezTo>
                  <a:pt x="2692400" y="3187700"/>
                  <a:pt x="2710125" y="3201919"/>
                  <a:pt x="2724150" y="3219450"/>
                </a:cubicBezTo>
                <a:cubicBezTo>
                  <a:pt x="2736850" y="3235325"/>
                  <a:pt x="2747139" y="3253475"/>
                  <a:pt x="2762250" y="3267075"/>
                </a:cubicBezTo>
                <a:cubicBezTo>
                  <a:pt x="2779268" y="3282391"/>
                  <a:pt x="2801522" y="3290872"/>
                  <a:pt x="2819400" y="3305175"/>
                </a:cubicBezTo>
                <a:cubicBezTo>
                  <a:pt x="2833425" y="3316395"/>
                  <a:pt x="2843863" y="3331586"/>
                  <a:pt x="2857500" y="3343275"/>
                </a:cubicBezTo>
                <a:cubicBezTo>
                  <a:pt x="2888371" y="3369736"/>
                  <a:pt x="2920778" y="3394354"/>
                  <a:pt x="2952750" y="3419475"/>
                </a:cubicBezTo>
                <a:cubicBezTo>
                  <a:pt x="2966379" y="3430183"/>
                  <a:pt x="3001891" y="3457081"/>
                  <a:pt x="3019425" y="3467100"/>
                </a:cubicBezTo>
                <a:cubicBezTo>
                  <a:pt x="3031753" y="3474145"/>
                  <a:pt x="3045711" y="3478274"/>
                  <a:pt x="3057525" y="3486150"/>
                </a:cubicBezTo>
                <a:cubicBezTo>
                  <a:pt x="3074441" y="3497427"/>
                  <a:pt x="3088886" y="3512052"/>
                  <a:pt x="3105150" y="3524250"/>
                </a:cubicBezTo>
                <a:cubicBezTo>
                  <a:pt x="3114308" y="3531119"/>
                  <a:pt x="3124200" y="3536950"/>
                  <a:pt x="3133725" y="3543300"/>
                </a:cubicBezTo>
                <a:cubicBezTo>
                  <a:pt x="3174593" y="3625037"/>
                  <a:pt x="3127498" y="3546598"/>
                  <a:pt x="3181350" y="3600450"/>
                </a:cubicBezTo>
                <a:cubicBezTo>
                  <a:pt x="3192575" y="3611675"/>
                  <a:pt x="3198700" y="3627325"/>
                  <a:pt x="3209925" y="3638550"/>
                </a:cubicBezTo>
                <a:cubicBezTo>
                  <a:pt x="3221150" y="3649775"/>
                  <a:pt x="3236800" y="3655900"/>
                  <a:pt x="3248025" y="3667125"/>
                </a:cubicBezTo>
                <a:cubicBezTo>
                  <a:pt x="3259250" y="3678350"/>
                  <a:pt x="3266146" y="3693278"/>
                  <a:pt x="3276600" y="3705225"/>
                </a:cubicBezTo>
                <a:cubicBezTo>
                  <a:pt x="3288427" y="3718742"/>
                  <a:pt x="3302000" y="3730625"/>
                  <a:pt x="3314700" y="3743325"/>
                </a:cubicBezTo>
                <a:cubicBezTo>
                  <a:pt x="3317875" y="3759200"/>
                  <a:pt x="3315245" y="3777480"/>
                  <a:pt x="3324225" y="3790950"/>
                </a:cubicBezTo>
                <a:cubicBezTo>
                  <a:pt x="3355191" y="3837398"/>
                  <a:pt x="3398752" y="3860371"/>
                  <a:pt x="3438525" y="3895725"/>
                </a:cubicBezTo>
                <a:cubicBezTo>
                  <a:pt x="3451949" y="3907657"/>
                  <a:pt x="3462448" y="3922798"/>
                  <a:pt x="3476625" y="3933825"/>
                </a:cubicBezTo>
                <a:cubicBezTo>
                  <a:pt x="3542848" y="3985332"/>
                  <a:pt x="3508514" y="3937139"/>
                  <a:pt x="3571875" y="4000500"/>
                </a:cubicBezTo>
                <a:cubicBezTo>
                  <a:pt x="3579970" y="4008595"/>
                  <a:pt x="3582830" y="4020980"/>
                  <a:pt x="3590925" y="4029075"/>
                </a:cubicBezTo>
                <a:cubicBezTo>
                  <a:pt x="3599020" y="4037170"/>
                  <a:pt x="3610991" y="4040467"/>
                  <a:pt x="3619500" y="4048125"/>
                </a:cubicBezTo>
                <a:cubicBezTo>
                  <a:pt x="3642862" y="4069151"/>
                  <a:pt x="3666540" y="4090257"/>
                  <a:pt x="3686175" y="4114800"/>
                </a:cubicBezTo>
                <a:cubicBezTo>
                  <a:pt x="3706761" y="4140533"/>
                  <a:pt x="3727080" y="4169525"/>
                  <a:pt x="3752850" y="4191000"/>
                </a:cubicBezTo>
                <a:cubicBezTo>
                  <a:pt x="3761644" y="4198329"/>
                  <a:pt x="3772631" y="4202721"/>
                  <a:pt x="3781425" y="4210050"/>
                </a:cubicBezTo>
                <a:cubicBezTo>
                  <a:pt x="3791773" y="4218674"/>
                  <a:pt x="3799863" y="4229755"/>
                  <a:pt x="3810000" y="4238625"/>
                </a:cubicBezTo>
                <a:cubicBezTo>
                  <a:pt x="3850722" y="4274257"/>
                  <a:pt x="3927478" y="4327315"/>
                  <a:pt x="3962400" y="4352925"/>
                </a:cubicBezTo>
                <a:cubicBezTo>
                  <a:pt x="3975202" y="4362313"/>
                  <a:pt x="3987800" y="4371975"/>
                  <a:pt x="4000500" y="4381500"/>
                </a:cubicBezTo>
                <a:cubicBezTo>
                  <a:pt x="4013200" y="4391025"/>
                  <a:pt x="4027375" y="4398850"/>
                  <a:pt x="4038600" y="4410075"/>
                </a:cubicBezTo>
                <a:cubicBezTo>
                  <a:pt x="4067175" y="4438650"/>
                  <a:pt x="4089238" y="4475750"/>
                  <a:pt x="4124325" y="4495800"/>
                </a:cubicBezTo>
                <a:cubicBezTo>
                  <a:pt x="4146550" y="4508500"/>
                  <a:pt x="4170711" y="4518293"/>
                  <a:pt x="4191000" y="4533900"/>
                </a:cubicBezTo>
                <a:cubicBezTo>
                  <a:pt x="4292418" y="4611914"/>
                  <a:pt x="4217835" y="4563208"/>
                  <a:pt x="4267200" y="4619625"/>
                </a:cubicBezTo>
                <a:cubicBezTo>
                  <a:pt x="4281984" y="4636521"/>
                  <a:pt x="4297929" y="4652466"/>
                  <a:pt x="4314825" y="4667250"/>
                </a:cubicBezTo>
                <a:cubicBezTo>
                  <a:pt x="4348785" y="4696965"/>
                  <a:pt x="4384578" y="4724519"/>
                  <a:pt x="4419600" y="4752975"/>
                </a:cubicBezTo>
                <a:cubicBezTo>
                  <a:pt x="4435378" y="4765795"/>
                  <a:pt x="4452850" y="4776700"/>
                  <a:pt x="4467225" y="4791075"/>
                </a:cubicBezTo>
                <a:cubicBezTo>
                  <a:pt x="4476750" y="4800600"/>
                  <a:pt x="4484839" y="4811820"/>
                  <a:pt x="4495800" y="4819650"/>
                </a:cubicBezTo>
                <a:cubicBezTo>
                  <a:pt x="4507354" y="4827903"/>
                  <a:pt x="4521859" y="4831175"/>
                  <a:pt x="4533900" y="4838700"/>
                </a:cubicBezTo>
                <a:cubicBezTo>
                  <a:pt x="4547362" y="4847114"/>
                  <a:pt x="4559082" y="4858048"/>
                  <a:pt x="4572000" y="4867275"/>
                </a:cubicBezTo>
                <a:cubicBezTo>
                  <a:pt x="4581315" y="4873929"/>
                  <a:pt x="4591050" y="4879975"/>
                  <a:pt x="4600575" y="4886325"/>
                </a:cubicBezTo>
                <a:cubicBezTo>
                  <a:pt x="4606925" y="4895850"/>
                  <a:pt x="4612175" y="4906208"/>
                  <a:pt x="4619625" y="4914900"/>
                </a:cubicBezTo>
                <a:cubicBezTo>
                  <a:pt x="4640075" y="4938758"/>
                  <a:pt x="4668879" y="4964734"/>
                  <a:pt x="4695825" y="4981575"/>
                </a:cubicBezTo>
                <a:cubicBezTo>
                  <a:pt x="4729088" y="5002364"/>
                  <a:pt x="4734266" y="4995474"/>
                  <a:pt x="4762500" y="5019675"/>
                </a:cubicBezTo>
                <a:cubicBezTo>
                  <a:pt x="4820027" y="5068984"/>
                  <a:pt x="4776670" y="5049798"/>
                  <a:pt x="4829175" y="5067300"/>
                </a:cubicBezTo>
                <a:cubicBezTo>
                  <a:pt x="4838700" y="5076825"/>
                  <a:pt x="4849126" y="5085527"/>
                  <a:pt x="4857750" y="5095875"/>
                </a:cubicBezTo>
                <a:cubicBezTo>
                  <a:pt x="4865079" y="5104669"/>
                  <a:pt x="4868705" y="5116355"/>
                  <a:pt x="4876800" y="5124450"/>
                </a:cubicBezTo>
                <a:cubicBezTo>
                  <a:pt x="4884895" y="5132545"/>
                  <a:pt x="4897280" y="5135405"/>
                  <a:pt x="4905375" y="5143500"/>
                </a:cubicBezTo>
                <a:cubicBezTo>
                  <a:pt x="4916600" y="5154725"/>
                  <a:pt x="4922725" y="5170375"/>
                  <a:pt x="4933950" y="5181600"/>
                </a:cubicBezTo>
                <a:cubicBezTo>
                  <a:pt x="4942045" y="5189695"/>
                  <a:pt x="4953969" y="5193045"/>
                  <a:pt x="4962525" y="5200650"/>
                </a:cubicBezTo>
                <a:cubicBezTo>
                  <a:pt x="5018478" y="5250386"/>
                  <a:pt x="5009265" y="5236980"/>
                  <a:pt x="5029200" y="5276850"/>
                </a:cubicBezTo>
              </a:path>
            </a:pathLst>
          </a:custGeom>
          <a:ln w="101600">
            <a:solidFill>
              <a:srgbClr val="FF00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14356"/>
            <a:ext cx="8929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 охране труда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выполнении работ на высоте</a:t>
            </a:r>
          </a:p>
          <a:p>
            <a:pPr algn="ctr"/>
            <a:endParaRPr lang="ru-RU" sz="20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50EBB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труда и социальной защиты Республики Беларусь от 6 февраля 2025 г. №11</a:t>
            </a: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50EBB"/>
                </a:solidFill>
                <a:latin typeface="Times New Roman" pitchFamily="18" charset="0"/>
                <a:cs typeface="Times New Roman" pitchFamily="18" charset="0"/>
              </a:rPr>
              <a:t>Вступают в силу с 26 апреля 2026 года </a:t>
            </a:r>
            <a:endParaRPr lang="ru-RU" sz="2800" dirty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выполнении работ на высоте на работающих возможно воздействие следующих вредных и (или) опасных производственных факторов: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  <a:tabLst>
                <a:tab pos="432000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падение с высоты работающего или падение предметов на работающего;</a:t>
            </a:r>
          </a:p>
          <a:p>
            <a:pPr indent="457200" algn="just">
              <a:buFont typeface="Wingdings" pitchFamily="2" charset="2"/>
              <a:buChar char="ü"/>
              <a:tabLst>
                <a:tab pos="432000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повышенная или пониженная температура, повышенная влажность и подвижность воздуха рабочей зоны;</a:t>
            </a:r>
          </a:p>
          <a:p>
            <a:pPr indent="457200" algn="just">
              <a:buFont typeface="Wingdings" pitchFamily="2" charset="2"/>
              <a:buChar char="ü"/>
              <a:tabLst>
                <a:tab pos="432000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острых кромок у элементов конструкции, и связанное с этим возможное повреждение средств индивидуальной защиты от падения с высоты;</a:t>
            </a:r>
          </a:p>
          <a:p>
            <a:pPr indent="457200" algn="just">
              <a:buFont typeface="Wingdings" pitchFamily="2" charset="2"/>
              <a:buChar char="ü"/>
              <a:tabLst>
                <a:tab pos="432000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части производственного оборудования;</a:t>
            </a:r>
          </a:p>
          <a:p>
            <a:pPr indent="457200" algn="just">
              <a:buFont typeface="Wingdings" pitchFamily="2" charset="2"/>
              <a:buChar char="ü"/>
              <a:tabLst>
                <a:tab pos="432000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недостаточная освещенность рабочей зоны;</a:t>
            </a:r>
          </a:p>
          <a:p>
            <a:pPr indent="457200" algn="just">
              <a:buFont typeface="Wingdings" pitchFamily="2" charset="2"/>
              <a:buChar char="ü"/>
              <a:tabLst>
                <a:tab pos="432000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психофизиологические перегрузки;</a:t>
            </a:r>
          </a:p>
          <a:p>
            <a:pPr indent="457200" algn="just">
              <a:buFont typeface="Wingdings" pitchFamily="2" charset="2"/>
              <a:buChar char="ü"/>
              <a:tabLst>
                <a:tab pos="432000" algn="l"/>
              </a:tabLs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иные факторы, в зависимости от видов выполняемых работ.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071546"/>
            <a:ext cx="87154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 Министерства труда и социальной защиты Республики Беларусь 28.11.2008 №175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7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ТИПОВОЙ ПЕРЕЧЕНЬ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 с повышенной опасностью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 58. Работы на высоте.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714356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 охране труда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выполнении работ на высоте</a:t>
            </a:r>
          </a:p>
          <a:p>
            <a:pPr algn="ctr"/>
            <a:endParaRPr lang="ru-RU" sz="20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50EBB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труда и социальной защиты Республики Беларусь от 6 февраля 2025 г. №11</a:t>
            </a: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50EBB"/>
                </a:solidFill>
                <a:latin typeface="Times New Roman" pitchFamily="18" charset="0"/>
                <a:cs typeface="Times New Roman" pitchFamily="18" charset="0"/>
              </a:rPr>
              <a:t>Вступают в силу с 26 апреля 2026 года </a:t>
            </a:r>
            <a:endParaRPr lang="ru-RU" sz="2800" dirty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856357"/>
            <a:ext cx="6643734" cy="56323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охраны труда при работе на высоте, утвержденные постановлением Министерства труда Республики Беларусь от 28 апреля 2001 г. №52;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Межотраслевые правила по охране труда при выполнении работ с использованием методов промышленного альпинизма, утвержденные постановлением Министерства труда и социальной защиты Республики Беларусь от 27 декабря 2007 г. №184;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Межотраслевая типовая инструкция по охране труда при работе на высоте, утвержденная постановление Министерства труда и социальной защиты Республики Беларусь от 27 декабря 2007 г. №187.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28"/>
            <a:ext cx="81439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апреля 2026 года признаются утратившими силу: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858016" y="857232"/>
            <a:ext cx="357190" cy="5857916"/>
          </a:xfrm>
          <a:prstGeom prst="rightBrac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6200000">
            <a:off x="5143504" y="2857496"/>
            <a:ext cx="5929354" cy="17859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Министерства труда и социальной защиты Республики Беларусь от 10 июня 2025 г. №47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00100" y="1285860"/>
            <a:ext cx="4786346" cy="4714908"/>
          </a:xfrm>
          <a:custGeom>
            <a:avLst/>
            <a:gdLst>
              <a:gd name="connsiteX0" fmla="*/ 0 w 5029200"/>
              <a:gd name="connsiteY0" fmla="*/ 0 h 5276850"/>
              <a:gd name="connsiteX1" fmla="*/ 57150 w 5029200"/>
              <a:gd name="connsiteY1" fmla="*/ 19050 h 5276850"/>
              <a:gd name="connsiteX2" fmla="*/ 76200 w 5029200"/>
              <a:gd name="connsiteY2" fmla="*/ 47625 h 5276850"/>
              <a:gd name="connsiteX3" fmla="*/ 142875 w 5029200"/>
              <a:gd name="connsiteY3" fmla="*/ 133350 h 5276850"/>
              <a:gd name="connsiteX4" fmla="*/ 209550 w 5029200"/>
              <a:gd name="connsiteY4" fmla="*/ 209550 h 5276850"/>
              <a:gd name="connsiteX5" fmla="*/ 247650 w 5029200"/>
              <a:gd name="connsiteY5" fmla="*/ 247650 h 5276850"/>
              <a:gd name="connsiteX6" fmla="*/ 276225 w 5029200"/>
              <a:gd name="connsiteY6" fmla="*/ 285750 h 5276850"/>
              <a:gd name="connsiteX7" fmla="*/ 342900 w 5029200"/>
              <a:gd name="connsiteY7" fmla="*/ 342900 h 5276850"/>
              <a:gd name="connsiteX8" fmla="*/ 400050 w 5029200"/>
              <a:gd name="connsiteY8" fmla="*/ 400050 h 5276850"/>
              <a:gd name="connsiteX9" fmla="*/ 428625 w 5029200"/>
              <a:gd name="connsiteY9" fmla="*/ 438150 h 5276850"/>
              <a:gd name="connsiteX10" fmla="*/ 476250 w 5029200"/>
              <a:gd name="connsiteY10" fmla="*/ 485775 h 5276850"/>
              <a:gd name="connsiteX11" fmla="*/ 514350 w 5029200"/>
              <a:gd name="connsiteY11" fmla="*/ 514350 h 5276850"/>
              <a:gd name="connsiteX12" fmla="*/ 533400 w 5029200"/>
              <a:gd name="connsiteY12" fmla="*/ 542925 h 5276850"/>
              <a:gd name="connsiteX13" fmla="*/ 581025 w 5029200"/>
              <a:gd name="connsiteY13" fmla="*/ 600075 h 5276850"/>
              <a:gd name="connsiteX14" fmla="*/ 619125 w 5029200"/>
              <a:gd name="connsiteY14" fmla="*/ 638175 h 5276850"/>
              <a:gd name="connsiteX15" fmla="*/ 647700 w 5029200"/>
              <a:gd name="connsiteY15" fmla="*/ 657225 h 5276850"/>
              <a:gd name="connsiteX16" fmla="*/ 733425 w 5029200"/>
              <a:gd name="connsiteY16" fmla="*/ 733425 h 5276850"/>
              <a:gd name="connsiteX17" fmla="*/ 800100 w 5029200"/>
              <a:gd name="connsiteY17" fmla="*/ 800100 h 5276850"/>
              <a:gd name="connsiteX18" fmla="*/ 895350 w 5029200"/>
              <a:gd name="connsiteY18" fmla="*/ 923925 h 5276850"/>
              <a:gd name="connsiteX19" fmla="*/ 933450 w 5029200"/>
              <a:gd name="connsiteY19" fmla="*/ 971550 h 5276850"/>
              <a:gd name="connsiteX20" fmla="*/ 952500 w 5029200"/>
              <a:gd name="connsiteY20" fmla="*/ 1000125 h 5276850"/>
              <a:gd name="connsiteX21" fmla="*/ 990600 w 5029200"/>
              <a:gd name="connsiteY21" fmla="*/ 1019175 h 5276850"/>
              <a:gd name="connsiteX22" fmla="*/ 1019175 w 5029200"/>
              <a:gd name="connsiteY22" fmla="*/ 1057275 h 5276850"/>
              <a:gd name="connsiteX23" fmla="*/ 1047750 w 5029200"/>
              <a:gd name="connsiteY23" fmla="*/ 1085850 h 5276850"/>
              <a:gd name="connsiteX24" fmla="*/ 1104900 w 5029200"/>
              <a:gd name="connsiteY24" fmla="*/ 1152525 h 5276850"/>
              <a:gd name="connsiteX25" fmla="*/ 1114425 w 5029200"/>
              <a:gd name="connsiteY25" fmla="*/ 1190625 h 5276850"/>
              <a:gd name="connsiteX26" fmla="*/ 1143000 w 5029200"/>
              <a:gd name="connsiteY26" fmla="*/ 1209675 h 5276850"/>
              <a:gd name="connsiteX27" fmla="*/ 1171575 w 5029200"/>
              <a:gd name="connsiteY27" fmla="*/ 1247775 h 5276850"/>
              <a:gd name="connsiteX28" fmla="*/ 1200150 w 5029200"/>
              <a:gd name="connsiteY28" fmla="*/ 1266825 h 5276850"/>
              <a:gd name="connsiteX29" fmla="*/ 1266825 w 5029200"/>
              <a:gd name="connsiteY29" fmla="*/ 1362075 h 5276850"/>
              <a:gd name="connsiteX30" fmla="*/ 1285875 w 5029200"/>
              <a:gd name="connsiteY30" fmla="*/ 1390650 h 5276850"/>
              <a:gd name="connsiteX31" fmla="*/ 1304925 w 5029200"/>
              <a:gd name="connsiteY31" fmla="*/ 1428750 h 5276850"/>
              <a:gd name="connsiteX32" fmla="*/ 1343025 w 5029200"/>
              <a:gd name="connsiteY32" fmla="*/ 1457325 h 5276850"/>
              <a:gd name="connsiteX33" fmla="*/ 1409700 w 5029200"/>
              <a:gd name="connsiteY33" fmla="*/ 1562100 h 5276850"/>
              <a:gd name="connsiteX34" fmla="*/ 1466850 w 5029200"/>
              <a:gd name="connsiteY34" fmla="*/ 1657350 h 5276850"/>
              <a:gd name="connsiteX35" fmla="*/ 1533525 w 5029200"/>
              <a:gd name="connsiteY35" fmla="*/ 1724025 h 5276850"/>
              <a:gd name="connsiteX36" fmla="*/ 1581150 w 5029200"/>
              <a:gd name="connsiteY36" fmla="*/ 1790700 h 5276850"/>
              <a:gd name="connsiteX37" fmla="*/ 1619250 w 5029200"/>
              <a:gd name="connsiteY37" fmla="*/ 1866900 h 5276850"/>
              <a:gd name="connsiteX38" fmla="*/ 1657350 w 5029200"/>
              <a:gd name="connsiteY38" fmla="*/ 1914525 h 5276850"/>
              <a:gd name="connsiteX39" fmla="*/ 1714500 w 5029200"/>
              <a:gd name="connsiteY39" fmla="*/ 1990725 h 5276850"/>
              <a:gd name="connsiteX40" fmla="*/ 1733550 w 5029200"/>
              <a:gd name="connsiteY40" fmla="*/ 2047875 h 5276850"/>
              <a:gd name="connsiteX41" fmla="*/ 1790700 w 5029200"/>
              <a:gd name="connsiteY41" fmla="*/ 2124075 h 5276850"/>
              <a:gd name="connsiteX42" fmla="*/ 1809750 w 5029200"/>
              <a:gd name="connsiteY42" fmla="*/ 2181225 h 5276850"/>
              <a:gd name="connsiteX43" fmla="*/ 1914525 w 5029200"/>
              <a:gd name="connsiteY43" fmla="*/ 2324100 h 5276850"/>
              <a:gd name="connsiteX44" fmla="*/ 1952625 w 5029200"/>
              <a:gd name="connsiteY44" fmla="*/ 2371725 h 5276850"/>
              <a:gd name="connsiteX45" fmla="*/ 1971675 w 5029200"/>
              <a:gd name="connsiteY45" fmla="*/ 2400300 h 5276850"/>
              <a:gd name="connsiteX46" fmla="*/ 1990725 w 5029200"/>
              <a:gd name="connsiteY46" fmla="*/ 2438400 h 5276850"/>
              <a:gd name="connsiteX47" fmla="*/ 2057400 w 5029200"/>
              <a:gd name="connsiteY47" fmla="*/ 2505075 h 5276850"/>
              <a:gd name="connsiteX48" fmla="*/ 2105025 w 5029200"/>
              <a:gd name="connsiteY48" fmla="*/ 2571750 h 5276850"/>
              <a:gd name="connsiteX49" fmla="*/ 2124075 w 5029200"/>
              <a:gd name="connsiteY49" fmla="*/ 2600325 h 5276850"/>
              <a:gd name="connsiteX50" fmla="*/ 2171700 w 5029200"/>
              <a:gd name="connsiteY50" fmla="*/ 2638425 h 5276850"/>
              <a:gd name="connsiteX51" fmla="*/ 2238375 w 5029200"/>
              <a:gd name="connsiteY51" fmla="*/ 2714625 h 5276850"/>
              <a:gd name="connsiteX52" fmla="*/ 2305050 w 5029200"/>
              <a:gd name="connsiteY52" fmla="*/ 2781300 h 5276850"/>
              <a:gd name="connsiteX53" fmla="*/ 2343150 w 5029200"/>
              <a:gd name="connsiteY53" fmla="*/ 2809875 h 5276850"/>
              <a:gd name="connsiteX54" fmla="*/ 2362200 w 5029200"/>
              <a:gd name="connsiteY54" fmla="*/ 2838450 h 5276850"/>
              <a:gd name="connsiteX55" fmla="*/ 2390775 w 5029200"/>
              <a:gd name="connsiteY55" fmla="*/ 2867025 h 5276850"/>
              <a:gd name="connsiteX56" fmla="*/ 2486025 w 5029200"/>
              <a:gd name="connsiteY56" fmla="*/ 2971800 h 5276850"/>
              <a:gd name="connsiteX57" fmla="*/ 2524125 w 5029200"/>
              <a:gd name="connsiteY57" fmla="*/ 3000375 h 5276850"/>
              <a:gd name="connsiteX58" fmla="*/ 2552700 w 5029200"/>
              <a:gd name="connsiteY58" fmla="*/ 3048000 h 5276850"/>
              <a:gd name="connsiteX59" fmla="*/ 2638425 w 5029200"/>
              <a:gd name="connsiteY59" fmla="*/ 3133725 h 5276850"/>
              <a:gd name="connsiteX60" fmla="*/ 2676525 w 5029200"/>
              <a:gd name="connsiteY60" fmla="*/ 3171825 h 5276850"/>
              <a:gd name="connsiteX61" fmla="*/ 2724150 w 5029200"/>
              <a:gd name="connsiteY61" fmla="*/ 3219450 h 5276850"/>
              <a:gd name="connsiteX62" fmla="*/ 2762250 w 5029200"/>
              <a:gd name="connsiteY62" fmla="*/ 3267075 h 5276850"/>
              <a:gd name="connsiteX63" fmla="*/ 2819400 w 5029200"/>
              <a:gd name="connsiteY63" fmla="*/ 3305175 h 5276850"/>
              <a:gd name="connsiteX64" fmla="*/ 2857500 w 5029200"/>
              <a:gd name="connsiteY64" fmla="*/ 3343275 h 5276850"/>
              <a:gd name="connsiteX65" fmla="*/ 2952750 w 5029200"/>
              <a:gd name="connsiteY65" fmla="*/ 3419475 h 5276850"/>
              <a:gd name="connsiteX66" fmla="*/ 3019425 w 5029200"/>
              <a:gd name="connsiteY66" fmla="*/ 3467100 h 5276850"/>
              <a:gd name="connsiteX67" fmla="*/ 3057525 w 5029200"/>
              <a:gd name="connsiteY67" fmla="*/ 3486150 h 5276850"/>
              <a:gd name="connsiteX68" fmla="*/ 3105150 w 5029200"/>
              <a:gd name="connsiteY68" fmla="*/ 3524250 h 5276850"/>
              <a:gd name="connsiteX69" fmla="*/ 3133725 w 5029200"/>
              <a:gd name="connsiteY69" fmla="*/ 3543300 h 5276850"/>
              <a:gd name="connsiteX70" fmla="*/ 3181350 w 5029200"/>
              <a:gd name="connsiteY70" fmla="*/ 3600450 h 5276850"/>
              <a:gd name="connsiteX71" fmla="*/ 3209925 w 5029200"/>
              <a:gd name="connsiteY71" fmla="*/ 3638550 h 5276850"/>
              <a:gd name="connsiteX72" fmla="*/ 3248025 w 5029200"/>
              <a:gd name="connsiteY72" fmla="*/ 3667125 h 5276850"/>
              <a:gd name="connsiteX73" fmla="*/ 3276600 w 5029200"/>
              <a:gd name="connsiteY73" fmla="*/ 3705225 h 5276850"/>
              <a:gd name="connsiteX74" fmla="*/ 3314700 w 5029200"/>
              <a:gd name="connsiteY74" fmla="*/ 3743325 h 5276850"/>
              <a:gd name="connsiteX75" fmla="*/ 3324225 w 5029200"/>
              <a:gd name="connsiteY75" fmla="*/ 3790950 h 5276850"/>
              <a:gd name="connsiteX76" fmla="*/ 3438525 w 5029200"/>
              <a:gd name="connsiteY76" fmla="*/ 3895725 h 5276850"/>
              <a:gd name="connsiteX77" fmla="*/ 3476625 w 5029200"/>
              <a:gd name="connsiteY77" fmla="*/ 3933825 h 5276850"/>
              <a:gd name="connsiteX78" fmla="*/ 3571875 w 5029200"/>
              <a:gd name="connsiteY78" fmla="*/ 4000500 h 5276850"/>
              <a:gd name="connsiteX79" fmla="*/ 3590925 w 5029200"/>
              <a:gd name="connsiteY79" fmla="*/ 4029075 h 5276850"/>
              <a:gd name="connsiteX80" fmla="*/ 3619500 w 5029200"/>
              <a:gd name="connsiteY80" fmla="*/ 4048125 h 5276850"/>
              <a:gd name="connsiteX81" fmla="*/ 3686175 w 5029200"/>
              <a:gd name="connsiteY81" fmla="*/ 4114800 h 5276850"/>
              <a:gd name="connsiteX82" fmla="*/ 3752850 w 5029200"/>
              <a:gd name="connsiteY82" fmla="*/ 4191000 h 5276850"/>
              <a:gd name="connsiteX83" fmla="*/ 3781425 w 5029200"/>
              <a:gd name="connsiteY83" fmla="*/ 4210050 h 5276850"/>
              <a:gd name="connsiteX84" fmla="*/ 3810000 w 5029200"/>
              <a:gd name="connsiteY84" fmla="*/ 4238625 h 5276850"/>
              <a:gd name="connsiteX85" fmla="*/ 3962400 w 5029200"/>
              <a:gd name="connsiteY85" fmla="*/ 4352925 h 5276850"/>
              <a:gd name="connsiteX86" fmla="*/ 4000500 w 5029200"/>
              <a:gd name="connsiteY86" fmla="*/ 4381500 h 5276850"/>
              <a:gd name="connsiteX87" fmla="*/ 4038600 w 5029200"/>
              <a:gd name="connsiteY87" fmla="*/ 4410075 h 5276850"/>
              <a:gd name="connsiteX88" fmla="*/ 4124325 w 5029200"/>
              <a:gd name="connsiteY88" fmla="*/ 4495800 h 5276850"/>
              <a:gd name="connsiteX89" fmla="*/ 4191000 w 5029200"/>
              <a:gd name="connsiteY89" fmla="*/ 4533900 h 5276850"/>
              <a:gd name="connsiteX90" fmla="*/ 4267200 w 5029200"/>
              <a:gd name="connsiteY90" fmla="*/ 4619625 h 5276850"/>
              <a:gd name="connsiteX91" fmla="*/ 4314825 w 5029200"/>
              <a:gd name="connsiteY91" fmla="*/ 4667250 h 5276850"/>
              <a:gd name="connsiteX92" fmla="*/ 4419600 w 5029200"/>
              <a:gd name="connsiteY92" fmla="*/ 4752975 h 5276850"/>
              <a:gd name="connsiteX93" fmla="*/ 4467225 w 5029200"/>
              <a:gd name="connsiteY93" fmla="*/ 4791075 h 5276850"/>
              <a:gd name="connsiteX94" fmla="*/ 4495800 w 5029200"/>
              <a:gd name="connsiteY94" fmla="*/ 4819650 h 5276850"/>
              <a:gd name="connsiteX95" fmla="*/ 4533900 w 5029200"/>
              <a:gd name="connsiteY95" fmla="*/ 4838700 h 5276850"/>
              <a:gd name="connsiteX96" fmla="*/ 4572000 w 5029200"/>
              <a:gd name="connsiteY96" fmla="*/ 4867275 h 5276850"/>
              <a:gd name="connsiteX97" fmla="*/ 4600575 w 5029200"/>
              <a:gd name="connsiteY97" fmla="*/ 4886325 h 5276850"/>
              <a:gd name="connsiteX98" fmla="*/ 4619625 w 5029200"/>
              <a:gd name="connsiteY98" fmla="*/ 4914900 h 5276850"/>
              <a:gd name="connsiteX99" fmla="*/ 4695825 w 5029200"/>
              <a:gd name="connsiteY99" fmla="*/ 4981575 h 5276850"/>
              <a:gd name="connsiteX100" fmla="*/ 4762500 w 5029200"/>
              <a:gd name="connsiteY100" fmla="*/ 5019675 h 5276850"/>
              <a:gd name="connsiteX101" fmla="*/ 4829175 w 5029200"/>
              <a:gd name="connsiteY101" fmla="*/ 5067300 h 5276850"/>
              <a:gd name="connsiteX102" fmla="*/ 4857750 w 5029200"/>
              <a:gd name="connsiteY102" fmla="*/ 5095875 h 5276850"/>
              <a:gd name="connsiteX103" fmla="*/ 4876800 w 5029200"/>
              <a:gd name="connsiteY103" fmla="*/ 5124450 h 5276850"/>
              <a:gd name="connsiteX104" fmla="*/ 4905375 w 5029200"/>
              <a:gd name="connsiteY104" fmla="*/ 5143500 h 5276850"/>
              <a:gd name="connsiteX105" fmla="*/ 4933950 w 5029200"/>
              <a:gd name="connsiteY105" fmla="*/ 5181600 h 5276850"/>
              <a:gd name="connsiteX106" fmla="*/ 4962525 w 5029200"/>
              <a:gd name="connsiteY106" fmla="*/ 5200650 h 5276850"/>
              <a:gd name="connsiteX107" fmla="*/ 5029200 w 5029200"/>
              <a:gd name="connsiteY107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029200" h="5276850">
                <a:moveTo>
                  <a:pt x="0" y="0"/>
                </a:moveTo>
                <a:cubicBezTo>
                  <a:pt x="19050" y="6350"/>
                  <a:pt x="40122" y="8407"/>
                  <a:pt x="57150" y="19050"/>
                </a:cubicBezTo>
                <a:cubicBezTo>
                  <a:pt x="66858" y="25117"/>
                  <a:pt x="69331" y="38467"/>
                  <a:pt x="76200" y="47625"/>
                </a:cubicBezTo>
                <a:cubicBezTo>
                  <a:pt x="97920" y="76585"/>
                  <a:pt x="117277" y="107752"/>
                  <a:pt x="142875" y="133350"/>
                </a:cubicBezTo>
                <a:cubicBezTo>
                  <a:pt x="251562" y="242037"/>
                  <a:pt x="117730" y="104613"/>
                  <a:pt x="209550" y="209550"/>
                </a:cubicBezTo>
                <a:cubicBezTo>
                  <a:pt x="221377" y="223067"/>
                  <a:pt x="235823" y="234133"/>
                  <a:pt x="247650" y="247650"/>
                </a:cubicBezTo>
                <a:cubicBezTo>
                  <a:pt x="258104" y="259597"/>
                  <a:pt x="265771" y="273803"/>
                  <a:pt x="276225" y="285750"/>
                </a:cubicBezTo>
                <a:cubicBezTo>
                  <a:pt x="308561" y="322706"/>
                  <a:pt x="308214" y="319776"/>
                  <a:pt x="342900" y="342900"/>
                </a:cubicBezTo>
                <a:cubicBezTo>
                  <a:pt x="387795" y="410243"/>
                  <a:pt x="329163" y="329163"/>
                  <a:pt x="400050" y="400050"/>
                </a:cubicBezTo>
                <a:cubicBezTo>
                  <a:pt x="411275" y="411275"/>
                  <a:pt x="418078" y="426285"/>
                  <a:pt x="428625" y="438150"/>
                </a:cubicBezTo>
                <a:cubicBezTo>
                  <a:pt x="443540" y="454930"/>
                  <a:pt x="459470" y="470860"/>
                  <a:pt x="476250" y="485775"/>
                </a:cubicBezTo>
                <a:cubicBezTo>
                  <a:pt x="488115" y="496322"/>
                  <a:pt x="503125" y="503125"/>
                  <a:pt x="514350" y="514350"/>
                </a:cubicBezTo>
                <a:cubicBezTo>
                  <a:pt x="522445" y="522445"/>
                  <a:pt x="526372" y="533889"/>
                  <a:pt x="533400" y="542925"/>
                </a:cubicBezTo>
                <a:cubicBezTo>
                  <a:pt x="548624" y="562499"/>
                  <a:pt x="564436" y="581643"/>
                  <a:pt x="581025" y="600075"/>
                </a:cubicBezTo>
                <a:cubicBezTo>
                  <a:pt x="593040" y="613425"/>
                  <a:pt x="605488" y="626486"/>
                  <a:pt x="619125" y="638175"/>
                </a:cubicBezTo>
                <a:cubicBezTo>
                  <a:pt x="627817" y="645625"/>
                  <a:pt x="639605" y="649130"/>
                  <a:pt x="647700" y="657225"/>
                </a:cubicBezTo>
                <a:cubicBezTo>
                  <a:pt x="728406" y="737931"/>
                  <a:pt x="640100" y="677430"/>
                  <a:pt x="733425" y="733425"/>
                </a:cubicBezTo>
                <a:cubicBezTo>
                  <a:pt x="785411" y="811403"/>
                  <a:pt x="705072" y="697153"/>
                  <a:pt x="800100" y="800100"/>
                </a:cubicBezTo>
                <a:cubicBezTo>
                  <a:pt x="827086" y="829335"/>
                  <a:pt x="866733" y="887132"/>
                  <a:pt x="895350" y="923925"/>
                </a:cubicBezTo>
                <a:cubicBezTo>
                  <a:pt x="907831" y="939972"/>
                  <a:pt x="922173" y="954634"/>
                  <a:pt x="933450" y="971550"/>
                </a:cubicBezTo>
                <a:cubicBezTo>
                  <a:pt x="939800" y="981075"/>
                  <a:pt x="943706" y="992796"/>
                  <a:pt x="952500" y="1000125"/>
                </a:cubicBezTo>
                <a:cubicBezTo>
                  <a:pt x="963408" y="1009215"/>
                  <a:pt x="977900" y="1012825"/>
                  <a:pt x="990600" y="1019175"/>
                </a:cubicBezTo>
                <a:cubicBezTo>
                  <a:pt x="1000125" y="1031875"/>
                  <a:pt x="1008844" y="1045222"/>
                  <a:pt x="1019175" y="1057275"/>
                </a:cubicBezTo>
                <a:cubicBezTo>
                  <a:pt x="1027941" y="1067502"/>
                  <a:pt x="1040278" y="1074642"/>
                  <a:pt x="1047750" y="1085850"/>
                </a:cubicBezTo>
                <a:cubicBezTo>
                  <a:pt x="1097891" y="1161061"/>
                  <a:pt x="980212" y="1052774"/>
                  <a:pt x="1104900" y="1152525"/>
                </a:cubicBezTo>
                <a:cubicBezTo>
                  <a:pt x="1108075" y="1165225"/>
                  <a:pt x="1107163" y="1179733"/>
                  <a:pt x="1114425" y="1190625"/>
                </a:cubicBezTo>
                <a:cubicBezTo>
                  <a:pt x="1120775" y="1200150"/>
                  <a:pt x="1134905" y="1201580"/>
                  <a:pt x="1143000" y="1209675"/>
                </a:cubicBezTo>
                <a:cubicBezTo>
                  <a:pt x="1154225" y="1220900"/>
                  <a:pt x="1160350" y="1236550"/>
                  <a:pt x="1171575" y="1247775"/>
                </a:cubicBezTo>
                <a:cubicBezTo>
                  <a:pt x="1179670" y="1255870"/>
                  <a:pt x="1192055" y="1258730"/>
                  <a:pt x="1200150" y="1266825"/>
                </a:cubicBezTo>
                <a:cubicBezTo>
                  <a:pt x="1233884" y="1300559"/>
                  <a:pt x="1242298" y="1322831"/>
                  <a:pt x="1266825" y="1362075"/>
                </a:cubicBezTo>
                <a:cubicBezTo>
                  <a:pt x="1272892" y="1371783"/>
                  <a:pt x="1280195" y="1380711"/>
                  <a:pt x="1285875" y="1390650"/>
                </a:cubicBezTo>
                <a:cubicBezTo>
                  <a:pt x="1292920" y="1402978"/>
                  <a:pt x="1295684" y="1417969"/>
                  <a:pt x="1304925" y="1428750"/>
                </a:cubicBezTo>
                <a:cubicBezTo>
                  <a:pt x="1315256" y="1440803"/>
                  <a:pt x="1330325" y="1447800"/>
                  <a:pt x="1343025" y="1457325"/>
                </a:cubicBezTo>
                <a:cubicBezTo>
                  <a:pt x="1385909" y="1543094"/>
                  <a:pt x="1331471" y="1439168"/>
                  <a:pt x="1409700" y="1562100"/>
                </a:cubicBezTo>
                <a:cubicBezTo>
                  <a:pt x="1447921" y="1622162"/>
                  <a:pt x="1406471" y="1585993"/>
                  <a:pt x="1466850" y="1657350"/>
                </a:cubicBezTo>
                <a:cubicBezTo>
                  <a:pt x="1487153" y="1681344"/>
                  <a:pt x="1516090" y="1697873"/>
                  <a:pt x="1533525" y="1724025"/>
                </a:cubicBezTo>
                <a:cubicBezTo>
                  <a:pt x="1561381" y="1765809"/>
                  <a:pt x="1545706" y="1743442"/>
                  <a:pt x="1581150" y="1790700"/>
                </a:cubicBezTo>
                <a:cubicBezTo>
                  <a:pt x="1593757" y="1828521"/>
                  <a:pt x="1590622" y="1826002"/>
                  <a:pt x="1619250" y="1866900"/>
                </a:cubicBezTo>
                <a:cubicBezTo>
                  <a:pt x="1630908" y="1883555"/>
                  <a:pt x="1646435" y="1897373"/>
                  <a:pt x="1657350" y="1914525"/>
                </a:cubicBezTo>
                <a:cubicBezTo>
                  <a:pt x="1707005" y="1992554"/>
                  <a:pt x="1659625" y="1954142"/>
                  <a:pt x="1714500" y="1990725"/>
                </a:cubicBezTo>
                <a:cubicBezTo>
                  <a:pt x="1720850" y="2009775"/>
                  <a:pt x="1723587" y="2030440"/>
                  <a:pt x="1733550" y="2047875"/>
                </a:cubicBezTo>
                <a:cubicBezTo>
                  <a:pt x="1749302" y="2075442"/>
                  <a:pt x="1790700" y="2124075"/>
                  <a:pt x="1790700" y="2124075"/>
                </a:cubicBezTo>
                <a:cubicBezTo>
                  <a:pt x="1797050" y="2143125"/>
                  <a:pt x="1800770" y="2163264"/>
                  <a:pt x="1809750" y="2181225"/>
                </a:cubicBezTo>
                <a:cubicBezTo>
                  <a:pt x="1827020" y="2215764"/>
                  <a:pt x="1898479" y="2303678"/>
                  <a:pt x="1914525" y="2324100"/>
                </a:cubicBezTo>
                <a:cubicBezTo>
                  <a:pt x="1927085" y="2340086"/>
                  <a:pt x="1941348" y="2354809"/>
                  <a:pt x="1952625" y="2371725"/>
                </a:cubicBezTo>
                <a:cubicBezTo>
                  <a:pt x="1958975" y="2381250"/>
                  <a:pt x="1965995" y="2390361"/>
                  <a:pt x="1971675" y="2400300"/>
                </a:cubicBezTo>
                <a:cubicBezTo>
                  <a:pt x="1978720" y="2412628"/>
                  <a:pt x="1981734" y="2427411"/>
                  <a:pt x="1990725" y="2438400"/>
                </a:cubicBezTo>
                <a:cubicBezTo>
                  <a:pt x="2010628" y="2462726"/>
                  <a:pt x="2039965" y="2478923"/>
                  <a:pt x="2057400" y="2505075"/>
                </a:cubicBezTo>
                <a:cubicBezTo>
                  <a:pt x="2102295" y="2572418"/>
                  <a:pt x="2045952" y="2489048"/>
                  <a:pt x="2105025" y="2571750"/>
                </a:cubicBezTo>
                <a:cubicBezTo>
                  <a:pt x="2111679" y="2581065"/>
                  <a:pt x="2115980" y="2592230"/>
                  <a:pt x="2124075" y="2600325"/>
                </a:cubicBezTo>
                <a:cubicBezTo>
                  <a:pt x="2138450" y="2614700"/>
                  <a:pt x="2155825" y="2625725"/>
                  <a:pt x="2171700" y="2638425"/>
                </a:cubicBezTo>
                <a:cubicBezTo>
                  <a:pt x="2204258" y="2703541"/>
                  <a:pt x="2173340" y="2655009"/>
                  <a:pt x="2238375" y="2714625"/>
                </a:cubicBezTo>
                <a:cubicBezTo>
                  <a:pt x="2261544" y="2735864"/>
                  <a:pt x="2281793" y="2760157"/>
                  <a:pt x="2305050" y="2781300"/>
                </a:cubicBezTo>
                <a:cubicBezTo>
                  <a:pt x="2316797" y="2791979"/>
                  <a:pt x="2331925" y="2798650"/>
                  <a:pt x="2343150" y="2809875"/>
                </a:cubicBezTo>
                <a:cubicBezTo>
                  <a:pt x="2351245" y="2817970"/>
                  <a:pt x="2354871" y="2829656"/>
                  <a:pt x="2362200" y="2838450"/>
                </a:cubicBezTo>
                <a:cubicBezTo>
                  <a:pt x="2370824" y="2848798"/>
                  <a:pt x="2381250" y="2857500"/>
                  <a:pt x="2390775" y="2867025"/>
                </a:cubicBezTo>
                <a:cubicBezTo>
                  <a:pt x="2408988" y="2939877"/>
                  <a:pt x="2390221" y="2898104"/>
                  <a:pt x="2486025" y="2971800"/>
                </a:cubicBezTo>
                <a:cubicBezTo>
                  <a:pt x="2498608" y="2981479"/>
                  <a:pt x="2524125" y="3000375"/>
                  <a:pt x="2524125" y="3000375"/>
                </a:cubicBezTo>
                <a:cubicBezTo>
                  <a:pt x="2533650" y="3016250"/>
                  <a:pt x="2540652" y="3033944"/>
                  <a:pt x="2552700" y="3048000"/>
                </a:cubicBezTo>
                <a:cubicBezTo>
                  <a:pt x="2578999" y="3078682"/>
                  <a:pt x="2609850" y="3105150"/>
                  <a:pt x="2638425" y="3133725"/>
                </a:cubicBezTo>
                <a:lnTo>
                  <a:pt x="2676525" y="3171825"/>
                </a:lnTo>
                <a:cubicBezTo>
                  <a:pt x="2692400" y="3187700"/>
                  <a:pt x="2710125" y="3201919"/>
                  <a:pt x="2724150" y="3219450"/>
                </a:cubicBezTo>
                <a:cubicBezTo>
                  <a:pt x="2736850" y="3235325"/>
                  <a:pt x="2747139" y="3253475"/>
                  <a:pt x="2762250" y="3267075"/>
                </a:cubicBezTo>
                <a:cubicBezTo>
                  <a:pt x="2779268" y="3282391"/>
                  <a:pt x="2801522" y="3290872"/>
                  <a:pt x="2819400" y="3305175"/>
                </a:cubicBezTo>
                <a:cubicBezTo>
                  <a:pt x="2833425" y="3316395"/>
                  <a:pt x="2843863" y="3331586"/>
                  <a:pt x="2857500" y="3343275"/>
                </a:cubicBezTo>
                <a:cubicBezTo>
                  <a:pt x="2888371" y="3369736"/>
                  <a:pt x="2920778" y="3394354"/>
                  <a:pt x="2952750" y="3419475"/>
                </a:cubicBezTo>
                <a:cubicBezTo>
                  <a:pt x="2966379" y="3430183"/>
                  <a:pt x="3001891" y="3457081"/>
                  <a:pt x="3019425" y="3467100"/>
                </a:cubicBezTo>
                <a:cubicBezTo>
                  <a:pt x="3031753" y="3474145"/>
                  <a:pt x="3045711" y="3478274"/>
                  <a:pt x="3057525" y="3486150"/>
                </a:cubicBezTo>
                <a:cubicBezTo>
                  <a:pt x="3074441" y="3497427"/>
                  <a:pt x="3088886" y="3512052"/>
                  <a:pt x="3105150" y="3524250"/>
                </a:cubicBezTo>
                <a:cubicBezTo>
                  <a:pt x="3114308" y="3531119"/>
                  <a:pt x="3124200" y="3536950"/>
                  <a:pt x="3133725" y="3543300"/>
                </a:cubicBezTo>
                <a:cubicBezTo>
                  <a:pt x="3174593" y="3625037"/>
                  <a:pt x="3127498" y="3546598"/>
                  <a:pt x="3181350" y="3600450"/>
                </a:cubicBezTo>
                <a:cubicBezTo>
                  <a:pt x="3192575" y="3611675"/>
                  <a:pt x="3198700" y="3627325"/>
                  <a:pt x="3209925" y="3638550"/>
                </a:cubicBezTo>
                <a:cubicBezTo>
                  <a:pt x="3221150" y="3649775"/>
                  <a:pt x="3236800" y="3655900"/>
                  <a:pt x="3248025" y="3667125"/>
                </a:cubicBezTo>
                <a:cubicBezTo>
                  <a:pt x="3259250" y="3678350"/>
                  <a:pt x="3266146" y="3693278"/>
                  <a:pt x="3276600" y="3705225"/>
                </a:cubicBezTo>
                <a:cubicBezTo>
                  <a:pt x="3288427" y="3718742"/>
                  <a:pt x="3302000" y="3730625"/>
                  <a:pt x="3314700" y="3743325"/>
                </a:cubicBezTo>
                <a:cubicBezTo>
                  <a:pt x="3317875" y="3759200"/>
                  <a:pt x="3315245" y="3777480"/>
                  <a:pt x="3324225" y="3790950"/>
                </a:cubicBezTo>
                <a:cubicBezTo>
                  <a:pt x="3355191" y="3837398"/>
                  <a:pt x="3398752" y="3860371"/>
                  <a:pt x="3438525" y="3895725"/>
                </a:cubicBezTo>
                <a:cubicBezTo>
                  <a:pt x="3451949" y="3907657"/>
                  <a:pt x="3462448" y="3922798"/>
                  <a:pt x="3476625" y="3933825"/>
                </a:cubicBezTo>
                <a:cubicBezTo>
                  <a:pt x="3542848" y="3985332"/>
                  <a:pt x="3508514" y="3937139"/>
                  <a:pt x="3571875" y="4000500"/>
                </a:cubicBezTo>
                <a:cubicBezTo>
                  <a:pt x="3579970" y="4008595"/>
                  <a:pt x="3582830" y="4020980"/>
                  <a:pt x="3590925" y="4029075"/>
                </a:cubicBezTo>
                <a:cubicBezTo>
                  <a:pt x="3599020" y="4037170"/>
                  <a:pt x="3610991" y="4040467"/>
                  <a:pt x="3619500" y="4048125"/>
                </a:cubicBezTo>
                <a:cubicBezTo>
                  <a:pt x="3642862" y="4069151"/>
                  <a:pt x="3666540" y="4090257"/>
                  <a:pt x="3686175" y="4114800"/>
                </a:cubicBezTo>
                <a:cubicBezTo>
                  <a:pt x="3706761" y="4140533"/>
                  <a:pt x="3727080" y="4169525"/>
                  <a:pt x="3752850" y="4191000"/>
                </a:cubicBezTo>
                <a:cubicBezTo>
                  <a:pt x="3761644" y="4198329"/>
                  <a:pt x="3772631" y="4202721"/>
                  <a:pt x="3781425" y="4210050"/>
                </a:cubicBezTo>
                <a:cubicBezTo>
                  <a:pt x="3791773" y="4218674"/>
                  <a:pt x="3799863" y="4229755"/>
                  <a:pt x="3810000" y="4238625"/>
                </a:cubicBezTo>
                <a:cubicBezTo>
                  <a:pt x="3850722" y="4274257"/>
                  <a:pt x="3927478" y="4327315"/>
                  <a:pt x="3962400" y="4352925"/>
                </a:cubicBezTo>
                <a:cubicBezTo>
                  <a:pt x="3975202" y="4362313"/>
                  <a:pt x="3987800" y="4371975"/>
                  <a:pt x="4000500" y="4381500"/>
                </a:cubicBezTo>
                <a:cubicBezTo>
                  <a:pt x="4013200" y="4391025"/>
                  <a:pt x="4027375" y="4398850"/>
                  <a:pt x="4038600" y="4410075"/>
                </a:cubicBezTo>
                <a:cubicBezTo>
                  <a:pt x="4067175" y="4438650"/>
                  <a:pt x="4089238" y="4475750"/>
                  <a:pt x="4124325" y="4495800"/>
                </a:cubicBezTo>
                <a:cubicBezTo>
                  <a:pt x="4146550" y="4508500"/>
                  <a:pt x="4170711" y="4518293"/>
                  <a:pt x="4191000" y="4533900"/>
                </a:cubicBezTo>
                <a:cubicBezTo>
                  <a:pt x="4292418" y="4611914"/>
                  <a:pt x="4217835" y="4563208"/>
                  <a:pt x="4267200" y="4619625"/>
                </a:cubicBezTo>
                <a:cubicBezTo>
                  <a:pt x="4281984" y="4636521"/>
                  <a:pt x="4297929" y="4652466"/>
                  <a:pt x="4314825" y="4667250"/>
                </a:cubicBezTo>
                <a:cubicBezTo>
                  <a:pt x="4348785" y="4696965"/>
                  <a:pt x="4384578" y="4724519"/>
                  <a:pt x="4419600" y="4752975"/>
                </a:cubicBezTo>
                <a:cubicBezTo>
                  <a:pt x="4435378" y="4765795"/>
                  <a:pt x="4452850" y="4776700"/>
                  <a:pt x="4467225" y="4791075"/>
                </a:cubicBezTo>
                <a:cubicBezTo>
                  <a:pt x="4476750" y="4800600"/>
                  <a:pt x="4484839" y="4811820"/>
                  <a:pt x="4495800" y="4819650"/>
                </a:cubicBezTo>
                <a:cubicBezTo>
                  <a:pt x="4507354" y="4827903"/>
                  <a:pt x="4521859" y="4831175"/>
                  <a:pt x="4533900" y="4838700"/>
                </a:cubicBezTo>
                <a:cubicBezTo>
                  <a:pt x="4547362" y="4847114"/>
                  <a:pt x="4559082" y="4858048"/>
                  <a:pt x="4572000" y="4867275"/>
                </a:cubicBezTo>
                <a:cubicBezTo>
                  <a:pt x="4581315" y="4873929"/>
                  <a:pt x="4591050" y="4879975"/>
                  <a:pt x="4600575" y="4886325"/>
                </a:cubicBezTo>
                <a:cubicBezTo>
                  <a:pt x="4606925" y="4895850"/>
                  <a:pt x="4612175" y="4906208"/>
                  <a:pt x="4619625" y="4914900"/>
                </a:cubicBezTo>
                <a:cubicBezTo>
                  <a:pt x="4640075" y="4938758"/>
                  <a:pt x="4668879" y="4964734"/>
                  <a:pt x="4695825" y="4981575"/>
                </a:cubicBezTo>
                <a:cubicBezTo>
                  <a:pt x="4729088" y="5002364"/>
                  <a:pt x="4734266" y="4995474"/>
                  <a:pt x="4762500" y="5019675"/>
                </a:cubicBezTo>
                <a:cubicBezTo>
                  <a:pt x="4820027" y="5068984"/>
                  <a:pt x="4776670" y="5049798"/>
                  <a:pt x="4829175" y="5067300"/>
                </a:cubicBezTo>
                <a:cubicBezTo>
                  <a:pt x="4838700" y="5076825"/>
                  <a:pt x="4849126" y="5085527"/>
                  <a:pt x="4857750" y="5095875"/>
                </a:cubicBezTo>
                <a:cubicBezTo>
                  <a:pt x="4865079" y="5104669"/>
                  <a:pt x="4868705" y="5116355"/>
                  <a:pt x="4876800" y="5124450"/>
                </a:cubicBezTo>
                <a:cubicBezTo>
                  <a:pt x="4884895" y="5132545"/>
                  <a:pt x="4897280" y="5135405"/>
                  <a:pt x="4905375" y="5143500"/>
                </a:cubicBezTo>
                <a:cubicBezTo>
                  <a:pt x="4916600" y="5154725"/>
                  <a:pt x="4922725" y="5170375"/>
                  <a:pt x="4933950" y="5181600"/>
                </a:cubicBezTo>
                <a:cubicBezTo>
                  <a:pt x="4942045" y="5189695"/>
                  <a:pt x="4953969" y="5193045"/>
                  <a:pt x="4962525" y="5200650"/>
                </a:cubicBezTo>
                <a:cubicBezTo>
                  <a:pt x="5018478" y="5250386"/>
                  <a:pt x="5009265" y="5236980"/>
                  <a:pt x="5029200" y="5276850"/>
                </a:cubicBezTo>
              </a:path>
            </a:pathLst>
          </a:custGeom>
          <a:ln w="101600">
            <a:solidFill>
              <a:srgbClr val="050EBB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6200000">
            <a:off x="964381" y="1250141"/>
            <a:ext cx="4357718" cy="4714908"/>
          </a:xfrm>
          <a:custGeom>
            <a:avLst/>
            <a:gdLst>
              <a:gd name="connsiteX0" fmla="*/ 0 w 5029200"/>
              <a:gd name="connsiteY0" fmla="*/ 0 h 5276850"/>
              <a:gd name="connsiteX1" fmla="*/ 57150 w 5029200"/>
              <a:gd name="connsiteY1" fmla="*/ 19050 h 5276850"/>
              <a:gd name="connsiteX2" fmla="*/ 76200 w 5029200"/>
              <a:gd name="connsiteY2" fmla="*/ 47625 h 5276850"/>
              <a:gd name="connsiteX3" fmla="*/ 142875 w 5029200"/>
              <a:gd name="connsiteY3" fmla="*/ 133350 h 5276850"/>
              <a:gd name="connsiteX4" fmla="*/ 209550 w 5029200"/>
              <a:gd name="connsiteY4" fmla="*/ 209550 h 5276850"/>
              <a:gd name="connsiteX5" fmla="*/ 247650 w 5029200"/>
              <a:gd name="connsiteY5" fmla="*/ 247650 h 5276850"/>
              <a:gd name="connsiteX6" fmla="*/ 276225 w 5029200"/>
              <a:gd name="connsiteY6" fmla="*/ 285750 h 5276850"/>
              <a:gd name="connsiteX7" fmla="*/ 342900 w 5029200"/>
              <a:gd name="connsiteY7" fmla="*/ 342900 h 5276850"/>
              <a:gd name="connsiteX8" fmla="*/ 400050 w 5029200"/>
              <a:gd name="connsiteY8" fmla="*/ 400050 h 5276850"/>
              <a:gd name="connsiteX9" fmla="*/ 428625 w 5029200"/>
              <a:gd name="connsiteY9" fmla="*/ 438150 h 5276850"/>
              <a:gd name="connsiteX10" fmla="*/ 476250 w 5029200"/>
              <a:gd name="connsiteY10" fmla="*/ 485775 h 5276850"/>
              <a:gd name="connsiteX11" fmla="*/ 514350 w 5029200"/>
              <a:gd name="connsiteY11" fmla="*/ 514350 h 5276850"/>
              <a:gd name="connsiteX12" fmla="*/ 533400 w 5029200"/>
              <a:gd name="connsiteY12" fmla="*/ 542925 h 5276850"/>
              <a:gd name="connsiteX13" fmla="*/ 581025 w 5029200"/>
              <a:gd name="connsiteY13" fmla="*/ 600075 h 5276850"/>
              <a:gd name="connsiteX14" fmla="*/ 619125 w 5029200"/>
              <a:gd name="connsiteY14" fmla="*/ 638175 h 5276850"/>
              <a:gd name="connsiteX15" fmla="*/ 647700 w 5029200"/>
              <a:gd name="connsiteY15" fmla="*/ 657225 h 5276850"/>
              <a:gd name="connsiteX16" fmla="*/ 733425 w 5029200"/>
              <a:gd name="connsiteY16" fmla="*/ 733425 h 5276850"/>
              <a:gd name="connsiteX17" fmla="*/ 800100 w 5029200"/>
              <a:gd name="connsiteY17" fmla="*/ 800100 h 5276850"/>
              <a:gd name="connsiteX18" fmla="*/ 895350 w 5029200"/>
              <a:gd name="connsiteY18" fmla="*/ 923925 h 5276850"/>
              <a:gd name="connsiteX19" fmla="*/ 933450 w 5029200"/>
              <a:gd name="connsiteY19" fmla="*/ 971550 h 5276850"/>
              <a:gd name="connsiteX20" fmla="*/ 952500 w 5029200"/>
              <a:gd name="connsiteY20" fmla="*/ 1000125 h 5276850"/>
              <a:gd name="connsiteX21" fmla="*/ 990600 w 5029200"/>
              <a:gd name="connsiteY21" fmla="*/ 1019175 h 5276850"/>
              <a:gd name="connsiteX22" fmla="*/ 1019175 w 5029200"/>
              <a:gd name="connsiteY22" fmla="*/ 1057275 h 5276850"/>
              <a:gd name="connsiteX23" fmla="*/ 1047750 w 5029200"/>
              <a:gd name="connsiteY23" fmla="*/ 1085850 h 5276850"/>
              <a:gd name="connsiteX24" fmla="*/ 1104900 w 5029200"/>
              <a:gd name="connsiteY24" fmla="*/ 1152525 h 5276850"/>
              <a:gd name="connsiteX25" fmla="*/ 1114425 w 5029200"/>
              <a:gd name="connsiteY25" fmla="*/ 1190625 h 5276850"/>
              <a:gd name="connsiteX26" fmla="*/ 1143000 w 5029200"/>
              <a:gd name="connsiteY26" fmla="*/ 1209675 h 5276850"/>
              <a:gd name="connsiteX27" fmla="*/ 1171575 w 5029200"/>
              <a:gd name="connsiteY27" fmla="*/ 1247775 h 5276850"/>
              <a:gd name="connsiteX28" fmla="*/ 1200150 w 5029200"/>
              <a:gd name="connsiteY28" fmla="*/ 1266825 h 5276850"/>
              <a:gd name="connsiteX29" fmla="*/ 1266825 w 5029200"/>
              <a:gd name="connsiteY29" fmla="*/ 1362075 h 5276850"/>
              <a:gd name="connsiteX30" fmla="*/ 1285875 w 5029200"/>
              <a:gd name="connsiteY30" fmla="*/ 1390650 h 5276850"/>
              <a:gd name="connsiteX31" fmla="*/ 1304925 w 5029200"/>
              <a:gd name="connsiteY31" fmla="*/ 1428750 h 5276850"/>
              <a:gd name="connsiteX32" fmla="*/ 1343025 w 5029200"/>
              <a:gd name="connsiteY32" fmla="*/ 1457325 h 5276850"/>
              <a:gd name="connsiteX33" fmla="*/ 1409700 w 5029200"/>
              <a:gd name="connsiteY33" fmla="*/ 1562100 h 5276850"/>
              <a:gd name="connsiteX34" fmla="*/ 1466850 w 5029200"/>
              <a:gd name="connsiteY34" fmla="*/ 1657350 h 5276850"/>
              <a:gd name="connsiteX35" fmla="*/ 1533525 w 5029200"/>
              <a:gd name="connsiteY35" fmla="*/ 1724025 h 5276850"/>
              <a:gd name="connsiteX36" fmla="*/ 1581150 w 5029200"/>
              <a:gd name="connsiteY36" fmla="*/ 1790700 h 5276850"/>
              <a:gd name="connsiteX37" fmla="*/ 1619250 w 5029200"/>
              <a:gd name="connsiteY37" fmla="*/ 1866900 h 5276850"/>
              <a:gd name="connsiteX38" fmla="*/ 1657350 w 5029200"/>
              <a:gd name="connsiteY38" fmla="*/ 1914525 h 5276850"/>
              <a:gd name="connsiteX39" fmla="*/ 1714500 w 5029200"/>
              <a:gd name="connsiteY39" fmla="*/ 1990725 h 5276850"/>
              <a:gd name="connsiteX40" fmla="*/ 1733550 w 5029200"/>
              <a:gd name="connsiteY40" fmla="*/ 2047875 h 5276850"/>
              <a:gd name="connsiteX41" fmla="*/ 1790700 w 5029200"/>
              <a:gd name="connsiteY41" fmla="*/ 2124075 h 5276850"/>
              <a:gd name="connsiteX42" fmla="*/ 1809750 w 5029200"/>
              <a:gd name="connsiteY42" fmla="*/ 2181225 h 5276850"/>
              <a:gd name="connsiteX43" fmla="*/ 1914525 w 5029200"/>
              <a:gd name="connsiteY43" fmla="*/ 2324100 h 5276850"/>
              <a:gd name="connsiteX44" fmla="*/ 1952625 w 5029200"/>
              <a:gd name="connsiteY44" fmla="*/ 2371725 h 5276850"/>
              <a:gd name="connsiteX45" fmla="*/ 1971675 w 5029200"/>
              <a:gd name="connsiteY45" fmla="*/ 2400300 h 5276850"/>
              <a:gd name="connsiteX46" fmla="*/ 1990725 w 5029200"/>
              <a:gd name="connsiteY46" fmla="*/ 2438400 h 5276850"/>
              <a:gd name="connsiteX47" fmla="*/ 2057400 w 5029200"/>
              <a:gd name="connsiteY47" fmla="*/ 2505075 h 5276850"/>
              <a:gd name="connsiteX48" fmla="*/ 2105025 w 5029200"/>
              <a:gd name="connsiteY48" fmla="*/ 2571750 h 5276850"/>
              <a:gd name="connsiteX49" fmla="*/ 2124075 w 5029200"/>
              <a:gd name="connsiteY49" fmla="*/ 2600325 h 5276850"/>
              <a:gd name="connsiteX50" fmla="*/ 2171700 w 5029200"/>
              <a:gd name="connsiteY50" fmla="*/ 2638425 h 5276850"/>
              <a:gd name="connsiteX51" fmla="*/ 2238375 w 5029200"/>
              <a:gd name="connsiteY51" fmla="*/ 2714625 h 5276850"/>
              <a:gd name="connsiteX52" fmla="*/ 2305050 w 5029200"/>
              <a:gd name="connsiteY52" fmla="*/ 2781300 h 5276850"/>
              <a:gd name="connsiteX53" fmla="*/ 2343150 w 5029200"/>
              <a:gd name="connsiteY53" fmla="*/ 2809875 h 5276850"/>
              <a:gd name="connsiteX54" fmla="*/ 2362200 w 5029200"/>
              <a:gd name="connsiteY54" fmla="*/ 2838450 h 5276850"/>
              <a:gd name="connsiteX55" fmla="*/ 2390775 w 5029200"/>
              <a:gd name="connsiteY55" fmla="*/ 2867025 h 5276850"/>
              <a:gd name="connsiteX56" fmla="*/ 2486025 w 5029200"/>
              <a:gd name="connsiteY56" fmla="*/ 2971800 h 5276850"/>
              <a:gd name="connsiteX57" fmla="*/ 2524125 w 5029200"/>
              <a:gd name="connsiteY57" fmla="*/ 3000375 h 5276850"/>
              <a:gd name="connsiteX58" fmla="*/ 2552700 w 5029200"/>
              <a:gd name="connsiteY58" fmla="*/ 3048000 h 5276850"/>
              <a:gd name="connsiteX59" fmla="*/ 2638425 w 5029200"/>
              <a:gd name="connsiteY59" fmla="*/ 3133725 h 5276850"/>
              <a:gd name="connsiteX60" fmla="*/ 2676525 w 5029200"/>
              <a:gd name="connsiteY60" fmla="*/ 3171825 h 5276850"/>
              <a:gd name="connsiteX61" fmla="*/ 2724150 w 5029200"/>
              <a:gd name="connsiteY61" fmla="*/ 3219450 h 5276850"/>
              <a:gd name="connsiteX62" fmla="*/ 2762250 w 5029200"/>
              <a:gd name="connsiteY62" fmla="*/ 3267075 h 5276850"/>
              <a:gd name="connsiteX63" fmla="*/ 2819400 w 5029200"/>
              <a:gd name="connsiteY63" fmla="*/ 3305175 h 5276850"/>
              <a:gd name="connsiteX64" fmla="*/ 2857500 w 5029200"/>
              <a:gd name="connsiteY64" fmla="*/ 3343275 h 5276850"/>
              <a:gd name="connsiteX65" fmla="*/ 2952750 w 5029200"/>
              <a:gd name="connsiteY65" fmla="*/ 3419475 h 5276850"/>
              <a:gd name="connsiteX66" fmla="*/ 3019425 w 5029200"/>
              <a:gd name="connsiteY66" fmla="*/ 3467100 h 5276850"/>
              <a:gd name="connsiteX67" fmla="*/ 3057525 w 5029200"/>
              <a:gd name="connsiteY67" fmla="*/ 3486150 h 5276850"/>
              <a:gd name="connsiteX68" fmla="*/ 3105150 w 5029200"/>
              <a:gd name="connsiteY68" fmla="*/ 3524250 h 5276850"/>
              <a:gd name="connsiteX69" fmla="*/ 3133725 w 5029200"/>
              <a:gd name="connsiteY69" fmla="*/ 3543300 h 5276850"/>
              <a:gd name="connsiteX70" fmla="*/ 3181350 w 5029200"/>
              <a:gd name="connsiteY70" fmla="*/ 3600450 h 5276850"/>
              <a:gd name="connsiteX71" fmla="*/ 3209925 w 5029200"/>
              <a:gd name="connsiteY71" fmla="*/ 3638550 h 5276850"/>
              <a:gd name="connsiteX72" fmla="*/ 3248025 w 5029200"/>
              <a:gd name="connsiteY72" fmla="*/ 3667125 h 5276850"/>
              <a:gd name="connsiteX73" fmla="*/ 3276600 w 5029200"/>
              <a:gd name="connsiteY73" fmla="*/ 3705225 h 5276850"/>
              <a:gd name="connsiteX74" fmla="*/ 3314700 w 5029200"/>
              <a:gd name="connsiteY74" fmla="*/ 3743325 h 5276850"/>
              <a:gd name="connsiteX75" fmla="*/ 3324225 w 5029200"/>
              <a:gd name="connsiteY75" fmla="*/ 3790950 h 5276850"/>
              <a:gd name="connsiteX76" fmla="*/ 3438525 w 5029200"/>
              <a:gd name="connsiteY76" fmla="*/ 3895725 h 5276850"/>
              <a:gd name="connsiteX77" fmla="*/ 3476625 w 5029200"/>
              <a:gd name="connsiteY77" fmla="*/ 3933825 h 5276850"/>
              <a:gd name="connsiteX78" fmla="*/ 3571875 w 5029200"/>
              <a:gd name="connsiteY78" fmla="*/ 4000500 h 5276850"/>
              <a:gd name="connsiteX79" fmla="*/ 3590925 w 5029200"/>
              <a:gd name="connsiteY79" fmla="*/ 4029075 h 5276850"/>
              <a:gd name="connsiteX80" fmla="*/ 3619500 w 5029200"/>
              <a:gd name="connsiteY80" fmla="*/ 4048125 h 5276850"/>
              <a:gd name="connsiteX81" fmla="*/ 3686175 w 5029200"/>
              <a:gd name="connsiteY81" fmla="*/ 4114800 h 5276850"/>
              <a:gd name="connsiteX82" fmla="*/ 3752850 w 5029200"/>
              <a:gd name="connsiteY82" fmla="*/ 4191000 h 5276850"/>
              <a:gd name="connsiteX83" fmla="*/ 3781425 w 5029200"/>
              <a:gd name="connsiteY83" fmla="*/ 4210050 h 5276850"/>
              <a:gd name="connsiteX84" fmla="*/ 3810000 w 5029200"/>
              <a:gd name="connsiteY84" fmla="*/ 4238625 h 5276850"/>
              <a:gd name="connsiteX85" fmla="*/ 3962400 w 5029200"/>
              <a:gd name="connsiteY85" fmla="*/ 4352925 h 5276850"/>
              <a:gd name="connsiteX86" fmla="*/ 4000500 w 5029200"/>
              <a:gd name="connsiteY86" fmla="*/ 4381500 h 5276850"/>
              <a:gd name="connsiteX87" fmla="*/ 4038600 w 5029200"/>
              <a:gd name="connsiteY87" fmla="*/ 4410075 h 5276850"/>
              <a:gd name="connsiteX88" fmla="*/ 4124325 w 5029200"/>
              <a:gd name="connsiteY88" fmla="*/ 4495800 h 5276850"/>
              <a:gd name="connsiteX89" fmla="*/ 4191000 w 5029200"/>
              <a:gd name="connsiteY89" fmla="*/ 4533900 h 5276850"/>
              <a:gd name="connsiteX90" fmla="*/ 4267200 w 5029200"/>
              <a:gd name="connsiteY90" fmla="*/ 4619625 h 5276850"/>
              <a:gd name="connsiteX91" fmla="*/ 4314825 w 5029200"/>
              <a:gd name="connsiteY91" fmla="*/ 4667250 h 5276850"/>
              <a:gd name="connsiteX92" fmla="*/ 4419600 w 5029200"/>
              <a:gd name="connsiteY92" fmla="*/ 4752975 h 5276850"/>
              <a:gd name="connsiteX93" fmla="*/ 4467225 w 5029200"/>
              <a:gd name="connsiteY93" fmla="*/ 4791075 h 5276850"/>
              <a:gd name="connsiteX94" fmla="*/ 4495800 w 5029200"/>
              <a:gd name="connsiteY94" fmla="*/ 4819650 h 5276850"/>
              <a:gd name="connsiteX95" fmla="*/ 4533900 w 5029200"/>
              <a:gd name="connsiteY95" fmla="*/ 4838700 h 5276850"/>
              <a:gd name="connsiteX96" fmla="*/ 4572000 w 5029200"/>
              <a:gd name="connsiteY96" fmla="*/ 4867275 h 5276850"/>
              <a:gd name="connsiteX97" fmla="*/ 4600575 w 5029200"/>
              <a:gd name="connsiteY97" fmla="*/ 4886325 h 5276850"/>
              <a:gd name="connsiteX98" fmla="*/ 4619625 w 5029200"/>
              <a:gd name="connsiteY98" fmla="*/ 4914900 h 5276850"/>
              <a:gd name="connsiteX99" fmla="*/ 4695825 w 5029200"/>
              <a:gd name="connsiteY99" fmla="*/ 4981575 h 5276850"/>
              <a:gd name="connsiteX100" fmla="*/ 4762500 w 5029200"/>
              <a:gd name="connsiteY100" fmla="*/ 5019675 h 5276850"/>
              <a:gd name="connsiteX101" fmla="*/ 4829175 w 5029200"/>
              <a:gd name="connsiteY101" fmla="*/ 5067300 h 5276850"/>
              <a:gd name="connsiteX102" fmla="*/ 4857750 w 5029200"/>
              <a:gd name="connsiteY102" fmla="*/ 5095875 h 5276850"/>
              <a:gd name="connsiteX103" fmla="*/ 4876800 w 5029200"/>
              <a:gd name="connsiteY103" fmla="*/ 5124450 h 5276850"/>
              <a:gd name="connsiteX104" fmla="*/ 4905375 w 5029200"/>
              <a:gd name="connsiteY104" fmla="*/ 5143500 h 5276850"/>
              <a:gd name="connsiteX105" fmla="*/ 4933950 w 5029200"/>
              <a:gd name="connsiteY105" fmla="*/ 5181600 h 5276850"/>
              <a:gd name="connsiteX106" fmla="*/ 4962525 w 5029200"/>
              <a:gd name="connsiteY106" fmla="*/ 5200650 h 5276850"/>
              <a:gd name="connsiteX107" fmla="*/ 5029200 w 5029200"/>
              <a:gd name="connsiteY107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029200" h="5276850">
                <a:moveTo>
                  <a:pt x="0" y="0"/>
                </a:moveTo>
                <a:cubicBezTo>
                  <a:pt x="19050" y="6350"/>
                  <a:pt x="40122" y="8407"/>
                  <a:pt x="57150" y="19050"/>
                </a:cubicBezTo>
                <a:cubicBezTo>
                  <a:pt x="66858" y="25117"/>
                  <a:pt x="69331" y="38467"/>
                  <a:pt x="76200" y="47625"/>
                </a:cubicBezTo>
                <a:cubicBezTo>
                  <a:pt x="97920" y="76585"/>
                  <a:pt x="117277" y="107752"/>
                  <a:pt x="142875" y="133350"/>
                </a:cubicBezTo>
                <a:cubicBezTo>
                  <a:pt x="251562" y="242037"/>
                  <a:pt x="117730" y="104613"/>
                  <a:pt x="209550" y="209550"/>
                </a:cubicBezTo>
                <a:cubicBezTo>
                  <a:pt x="221377" y="223067"/>
                  <a:pt x="235823" y="234133"/>
                  <a:pt x="247650" y="247650"/>
                </a:cubicBezTo>
                <a:cubicBezTo>
                  <a:pt x="258104" y="259597"/>
                  <a:pt x="265771" y="273803"/>
                  <a:pt x="276225" y="285750"/>
                </a:cubicBezTo>
                <a:cubicBezTo>
                  <a:pt x="308561" y="322706"/>
                  <a:pt x="308214" y="319776"/>
                  <a:pt x="342900" y="342900"/>
                </a:cubicBezTo>
                <a:cubicBezTo>
                  <a:pt x="387795" y="410243"/>
                  <a:pt x="329163" y="329163"/>
                  <a:pt x="400050" y="400050"/>
                </a:cubicBezTo>
                <a:cubicBezTo>
                  <a:pt x="411275" y="411275"/>
                  <a:pt x="418078" y="426285"/>
                  <a:pt x="428625" y="438150"/>
                </a:cubicBezTo>
                <a:cubicBezTo>
                  <a:pt x="443540" y="454930"/>
                  <a:pt x="459470" y="470860"/>
                  <a:pt x="476250" y="485775"/>
                </a:cubicBezTo>
                <a:cubicBezTo>
                  <a:pt x="488115" y="496322"/>
                  <a:pt x="503125" y="503125"/>
                  <a:pt x="514350" y="514350"/>
                </a:cubicBezTo>
                <a:cubicBezTo>
                  <a:pt x="522445" y="522445"/>
                  <a:pt x="526372" y="533889"/>
                  <a:pt x="533400" y="542925"/>
                </a:cubicBezTo>
                <a:cubicBezTo>
                  <a:pt x="548624" y="562499"/>
                  <a:pt x="564436" y="581643"/>
                  <a:pt x="581025" y="600075"/>
                </a:cubicBezTo>
                <a:cubicBezTo>
                  <a:pt x="593040" y="613425"/>
                  <a:pt x="605488" y="626486"/>
                  <a:pt x="619125" y="638175"/>
                </a:cubicBezTo>
                <a:cubicBezTo>
                  <a:pt x="627817" y="645625"/>
                  <a:pt x="639605" y="649130"/>
                  <a:pt x="647700" y="657225"/>
                </a:cubicBezTo>
                <a:cubicBezTo>
                  <a:pt x="728406" y="737931"/>
                  <a:pt x="640100" y="677430"/>
                  <a:pt x="733425" y="733425"/>
                </a:cubicBezTo>
                <a:cubicBezTo>
                  <a:pt x="785411" y="811403"/>
                  <a:pt x="705072" y="697153"/>
                  <a:pt x="800100" y="800100"/>
                </a:cubicBezTo>
                <a:cubicBezTo>
                  <a:pt x="827086" y="829335"/>
                  <a:pt x="866733" y="887132"/>
                  <a:pt x="895350" y="923925"/>
                </a:cubicBezTo>
                <a:cubicBezTo>
                  <a:pt x="907831" y="939972"/>
                  <a:pt x="922173" y="954634"/>
                  <a:pt x="933450" y="971550"/>
                </a:cubicBezTo>
                <a:cubicBezTo>
                  <a:pt x="939800" y="981075"/>
                  <a:pt x="943706" y="992796"/>
                  <a:pt x="952500" y="1000125"/>
                </a:cubicBezTo>
                <a:cubicBezTo>
                  <a:pt x="963408" y="1009215"/>
                  <a:pt x="977900" y="1012825"/>
                  <a:pt x="990600" y="1019175"/>
                </a:cubicBezTo>
                <a:cubicBezTo>
                  <a:pt x="1000125" y="1031875"/>
                  <a:pt x="1008844" y="1045222"/>
                  <a:pt x="1019175" y="1057275"/>
                </a:cubicBezTo>
                <a:cubicBezTo>
                  <a:pt x="1027941" y="1067502"/>
                  <a:pt x="1040278" y="1074642"/>
                  <a:pt x="1047750" y="1085850"/>
                </a:cubicBezTo>
                <a:cubicBezTo>
                  <a:pt x="1097891" y="1161061"/>
                  <a:pt x="980212" y="1052774"/>
                  <a:pt x="1104900" y="1152525"/>
                </a:cubicBezTo>
                <a:cubicBezTo>
                  <a:pt x="1108075" y="1165225"/>
                  <a:pt x="1107163" y="1179733"/>
                  <a:pt x="1114425" y="1190625"/>
                </a:cubicBezTo>
                <a:cubicBezTo>
                  <a:pt x="1120775" y="1200150"/>
                  <a:pt x="1134905" y="1201580"/>
                  <a:pt x="1143000" y="1209675"/>
                </a:cubicBezTo>
                <a:cubicBezTo>
                  <a:pt x="1154225" y="1220900"/>
                  <a:pt x="1160350" y="1236550"/>
                  <a:pt x="1171575" y="1247775"/>
                </a:cubicBezTo>
                <a:cubicBezTo>
                  <a:pt x="1179670" y="1255870"/>
                  <a:pt x="1192055" y="1258730"/>
                  <a:pt x="1200150" y="1266825"/>
                </a:cubicBezTo>
                <a:cubicBezTo>
                  <a:pt x="1233884" y="1300559"/>
                  <a:pt x="1242298" y="1322831"/>
                  <a:pt x="1266825" y="1362075"/>
                </a:cubicBezTo>
                <a:cubicBezTo>
                  <a:pt x="1272892" y="1371783"/>
                  <a:pt x="1280195" y="1380711"/>
                  <a:pt x="1285875" y="1390650"/>
                </a:cubicBezTo>
                <a:cubicBezTo>
                  <a:pt x="1292920" y="1402978"/>
                  <a:pt x="1295684" y="1417969"/>
                  <a:pt x="1304925" y="1428750"/>
                </a:cubicBezTo>
                <a:cubicBezTo>
                  <a:pt x="1315256" y="1440803"/>
                  <a:pt x="1330325" y="1447800"/>
                  <a:pt x="1343025" y="1457325"/>
                </a:cubicBezTo>
                <a:cubicBezTo>
                  <a:pt x="1385909" y="1543094"/>
                  <a:pt x="1331471" y="1439168"/>
                  <a:pt x="1409700" y="1562100"/>
                </a:cubicBezTo>
                <a:cubicBezTo>
                  <a:pt x="1447921" y="1622162"/>
                  <a:pt x="1406471" y="1585993"/>
                  <a:pt x="1466850" y="1657350"/>
                </a:cubicBezTo>
                <a:cubicBezTo>
                  <a:pt x="1487153" y="1681344"/>
                  <a:pt x="1516090" y="1697873"/>
                  <a:pt x="1533525" y="1724025"/>
                </a:cubicBezTo>
                <a:cubicBezTo>
                  <a:pt x="1561381" y="1765809"/>
                  <a:pt x="1545706" y="1743442"/>
                  <a:pt x="1581150" y="1790700"/>
                </a:cubicBezTo>
                <a:cubicBezTo>
                  <a:pt x="1593757" y="1828521"/>
                  <a:pt x="1590622" y="1826002"/>
                  <a:pt x="1619250" y="1866900"/>
                </a:cubicBezTo>
                <a:cubicBezTo>
                  <a:pt x="1630908" y="1883555"/>
                  <a:pt x="1646435" y="1897373"/>
                  <a:pt x="1657350" y="1914525"/>
                </a:cubicBezTo>
                <a:cubicBezTo>
                  <a:pt x="1707005" y="1992554"/>
                  <a:pt x="1659625" y="1954142"/>
                  <a:pt x="1714500" y="1990725"/>
                </a:cubicBezTo>
                <a:cubicBezTo>
                  <a:pt x="1720850" y="2009775"/>
                  <a:pt x="1723587" y="2030440"/>
                  <a:pt x="1733550" y="2047875"/>
                </a:cubicBezTo>
                <a:cubicBezTo>
                  <a:pt x="1749302" y="2075442"/>
                  <a:pt x="1790700" y="2124075"/>
                  <a:pt x="1790700" y="2124075"/>
                </a:cubicBezTo>
                <a:cubicBezTo>
                  <a:pt x="1797050" y="2143125"/>
                  <a:pt x="1800770" y="2163264"/>
                  <a:pt x="1809750" y="2181225"/>
                </a:cubicBezTo>
                <a:cubicBezTo>
                  <a:pt x="1827020" y="2215764"/>
                  <a:pt x="1898479" y="2303678"/>
                  <a:pt x="1914525" y="2324100"/>
                </a:cubicBezTo>
                <a:cubicBezTo>
                  <a:pt x="1927085" y="2340086"/>
                  <a:pt x="1941348" y="2354809"/>
                  <a:pt x="1952625" y="2371725"/>
                </a:cubicBezTo>
                <a:cubicBezTo>
                  <a:pt x="1958975" y="2381250"/>
                  <a:pt x="1965995" y="2390361"/>
                  <a:pt x="1971675" y="2400300"/>
                </a:cubicBezTo>
                <a:cubicBezTo>
                  <a:pt x="1978720" y="2412628"/>
                  <a:pt x="1981734" y="2427411"/>
                  <a:pt x="1990725" y="2438400"/>
                </a:cubicBezTo>
                <a:cubicBezTo>
                  <a:pt x="2010628" y="2462726"/>
                  <a:pt x="2039965" y="2478923"/>
                  <a:pt x="2057400" y="2505075"/>
                </a:cubicBezTo>
                <a:cubicBezTo>
                  <a:pt x="2102295" y="2572418"/>
                  <a:pt x="2045952" y="2489048"/>
                  <a:pt x="2105025" y="2571750"/>
                </a:cubicBezTo>
                <a:cubicBezTo>
                  <a:pt x="2111679" y="2581065"/>
                  <a:pt x="2115980" y="2592230"/>
                  <a:pt x="2124075" y="2600325"/>
                </a:cubicBezTo>
                <a:cubicBezTo>
                  <a:pt x="2138450" y="2614700"/>
                  <a:pt x="2155825" y="2625725"/>
                  <a:pt x="2171700" y="2638425"/>
                </a:cubicBezTo>
                <a:cubicBezTo>
                  <a:pt x="2204258" y="2703541"/>
                  <a:pt x="2173340" y="2655009"/>
                  <a:pt x="2238375" y="2714625"/>
                </a:cubicBezTo>
                <a:cubicBezTo>
                  <a:pt x="2261544" y="2735864"/>
                  <a:pt x="2281793" y="2760157"/>
                  <a:pt x="2305050" y="2781300"/>
                </a:cubicBezTo>
                <a:cubicBezTo>
                  <a:pt x="2316797" y="2791979"/>
                  <a:pt x="2331925" y="2798650"/>
                  <a:pt x="2343150" y="2809875"/>
                </a:cubicBezTo>
                <a:cubicBezTo>
                  <a:pt x="2351245" y="2817970"/>
                  <a:pt x="2354871" y="2829656"/>
                  <a:pt x="2362200" y="2838450"/>
                </a:cubicBezTo>
                <a:cubicBezTo>
                  <a:pt x="2370824" y="2848798"/>
                  <a:pt x="2381250" y="2857500"/>
                  <a:pt x="2390775" y="2867025"/>
                </a:cubicBezTo>
                <a:cubicBezTo>
                  <a:pt x="2408988" y="2939877"/>
                  <a:pt x="2390221" y="2898104"/>
                  <a:pt x="2486025" y="2971800"/>
                </a:cubicBezTo>
                <a:cubicBezTo>
                  <a:pt x="2498608" y="2981479"/>
                  <a:pt x="2524125" y="3000375"/>
                  <a:pt x="2524125" y="3000375"/>
                </a:cubicBezTo>
                <a:cubicBezTo>
                  <a:pt x="2533650" y="3016250"/>
                  <a:pt x="2540652" y="3033944"/>
                  <a:pt x="2552700" y="3048000"/>
                </a:cubicBezTo>
                <a:cubicBezTo>
                  <a:pt x="2578999" y="3078682"/>
                  <a:pt x="2609850" y="3105150"/>
                  <a:pt x="2638425" y="3133725"/>
                </a:cubicBezTo>
                <a:lnTo>
                  <a:pt x="2676525" y="3171825"/>
                </a:lnTo>
                <a:cubicBezTo>
                  <a:pt x="2692400" y="3187700"/>
                  <a:pt x="2710125" y="3201919"/>
                  <a:pt x="2724150" y="3219450"/>
                </a:cubicBezTo>
                <a:cubicBezTo>
                  <a:pt x="2736850" y="3235325"/>
                  <a:pt x="2747139" y="3253475"/>
                  <a:pt x="2762250" y="3267075"/>
                </a:cubicBezTo>
                <a:cubicBezTo>
                  <a:pt x="2779268" y="3282391"/>
                  <a:pt x="2801522" y="3290872"/>
                  <a:pt x="2819400" y="3305175"/>
                </a:cubicBezTo>
                <a:cubicBezTo>
                  <a:pt x="2833425" y="3316395"/>
                  <a:pt x="2843863" y="3331586"/>
                  <a:pt x="2857500" y="3343275"/>
                </a:cubicBezTo>
                <a:cubicBezTo>
                  <a:pt x="2888371" y="3369736"/>
                  <a:pt x="2920778" y="3394354"/>
                  <a:pt x="2952750" y="3419475"/>
                </a:cubicBezTo>
                <a:cubicBezTo>
                  <a:pt x="2966379" y="3430183"/>
                  <a:pt x="3001891" y="3457081"/>
                  <a:pt x="3019425" y="3467100"/>
                </a:cubicBezTo>
                <a:cubicBezTo>
                  <a:pt x="3031753" y="3474145"/>
                  <a:pt x="3045711" y="3478274"/>
                  <a:pt x="3057525" y="3486150"/>
                </a:cubicBezTo>
                <a:cubicBezTo>
                  <a:pt x="3074441" y="3497427"/>
                  <a:pt x="3088886" y="3512052"/>
                  <a:pt x="3105150" y="3524250"/>
                </a:cubicBezTo>
                <a:cubicBezTo>
                  <a:pt x="3114308" y="3531119"/>
                  <a:pt x="3124200" y="3536950"/>
                  <a:pt x="3133725" y="3543300"/>
                </a:cubicBezTo>
                <a:cubicBezTo>
                  <a:pt x="3174593" y="3625037"/>
                  <a:pt x="3127498" y="3546598"/>
                  <a:pt x="3181350" y="3600450"/>
                </a:cubicBezTo>
                <a:cubicBezTo>
                  <a:pt x="3192575" y="3611675"/>
                  <a:pt x="3198700" y="3627325"/>
                  <a:pt x="3209925" y="3638550"/>
                </a:cubicBezTo>
                <a:cubicBezTo>
                  <a:pt x="3221150" y="3649775"/>
                  <a:pt x="3236800" y="3655900"/>
                  <a:pt x="3248025" y="3667125"/>
                </a:cubicBezTo>
                <a:cubicBezTo>
                  <a:pt x="3259250" y="3678350"/>
                  <a:pt x="3266146" y="3693278"/>
                  <a:pt x="3276600" y="3705225"/>
                </a:cubicBezTo>
                <a:cubicBezTo>
                  <a:pt x="3288427" y="3718742"/>
                  <a:pt x="3302000" y="3730625"/>
                  <a:pt x="3314700" y="3743325"/>
                </a:cubicBezTo>
                <a:cubicBezTo>
                  <a:pt x="3317875" y="3759200"/>
                  <a:pt x="3315245" y="3777480"/>
                  <a:pt x="3324225" y="3790950"/>
                </a:cubicBezTo>
                <a:cubicBezTo>
                  <a:pt x="3355191" y="3837398"/>
                  <a:pt x="3398752" y="3860371"/>
                  <a:pt x="3438525" y="3895725"/>
                </a:cubicBezTo>
                <a:cubicBezTo>
                  <a:pt x="3451949" y="3907657"/>
                  <a:pt x="3462448" y="3922798"/>
                  <a:pt x="3476625" y="3933825"/>
                </a:cubicBezTo>
                <a:cubicBezTo>
                  <a:pt x="3542848" y="3985332"/>
                  <a:pt x="3508514" y="3937139"/>
                  <a:pt x="3571875" y="4000500"/>
                </a:cubicBezTo>
                <a:cubicBezTo>
                  <a:pt x="3579970" y="4008595"/>
                  <a:pt x="3582830" y="4020980"/>
                  <a:pt x="3590925" y="4029075"/>
                </a:cubicBezTo>
                <a:cubicBezTo>
                  <a:pt x="3599020" y="4037170"/>
                  <a:pt x="3610991" y="4040467"/>
                  <a:pt x="3619500" y="4048125"/>
                </a:cubicBezTo>
                <a:cubicBezTo>
                  <a:pt x="3642862" y="4069151"/>
                  <a:pt x="3666540" y="4090257"/>
                  <a:pt x="3686175" y="4114800"/>
                </a:cubicBezTo>
                <a:cubicBezTo>
                  <a:pt x="3706761" y="4140533"/>
                  <a:pt x="3727080" y="4169525"/>
                  <a:pt x="3752850" y="4191000"/>
                </a:cubicBezTo>
                <a:cubicBezTo>
                  <a:pt x="3761644" y="4198329"/>
                  <a:pt x="3772631" y="4202721"/>
                  <a:pt x="3781425" y="4210050"/>
                </a:cubicBezTo>
                <a:cubicBezTo>
                  <a:pt x="3791773" y="4218674"/>
                  <a:pt x="3799863" y="4229755"/>
                  <a:pt x="3810000" y="4238625"/>
                </a:cubicBezTo>
                <a:cubicBezTo>
                  <a:pt x="3850722" y="4274257"/>
                  <a:pt x="3927478" y="4327315"/>
                  <a:pt x="3962400" y="4352925"/>
                </a:cubicBezTo>
                <a:cubicBezTo>
                  <a:pt x="3975202" y="4362313"/>
                  <a:pt x="3987800" y="4371975"/>
                  <a:pt x="4000500" y="4381500"/>
                </a:cubicBezTo>
                <a:cubicBezTo>
                  <a:pt x="4013200" y="4391025"/>
                  <a:pt x="4027375" y="4398850"/>
                  <a:pt x="4038600" y="4410075"/>
                </a:cubicBezTo>
                <a:cubicBezTo>
                  <a:pt x="4067175" y="4438650"/>
                  <a:pt x="4089238" y="4475750"/>
                  <a:pt x="4124325" y="4495800"/>
                </a:cubicBezTo>
                <a:cubicBezTo>
                  <a:pt x="4146550" y="4508500"/>
                  <a:pt x="4170711" y="4518293"/>
                  <a:pt x="4191000" y="4533900"/>
                </a:cubicBezTo>
                <a:cubicBezTo>
                  <a:pt x="4292418" y="4611914"/>
                  <a:pt x="4217835" y="4563208"/>
                  <a:pt x="4267200" y="4619625"/>
                </a:cubicBezTo>
                <a:cubicBezTo>
                  <a:pt x="4281984" y="4636521"/>
                  <a:pt x="4297929" y="4652466"/>
                  <a:pt x="4314825" y="4667250"/>
                </a:cubicBezTo>
                <a:cubicBezTo>
                  <a:pt x="4348785" y="4696965"/>
                  <a:pt x="4384578" y="4724519"/>
                  <a:pt x="4419600" y="4752975"/>
                </a:cubicBezTo>
                <a:cubicBezTo>
                  <a:pt x="4435378" y="4765795"/>
                  <a:pt x="4452850" y="4776700"/>
                  <a:pt x="4467225" y="4791075"/>
                </a:cubicBezTo>
                <a:cubicBezTo>
                  <a:pt x="4476750" y="4800600"/>
                  <a:pt x="4484839" y="4811820"/>
                  <a:pt x="4495800" y="4819650"/>
                </a:cubicBezTo>
                <a:cubicBezTo>
                  <a:pt x="4507354" y="4827903"/>
                  <a:pt x="4521859" y="4831175"/>
                  <a:pt x="4533900" y="4838700"/>
                </a:cubicBezTo>
                <a:cubicBezTo>
                  <a:pt x="4547362" y="4847114"/>
                  <a:pt x="4559082" y="4858048"/>
                  <a:pt x="4572000" y="4867275"/>
                </a:cubicBezTo>
                <a:cubicBezTo>
                  <a:pt x="4581315" y="4873929"/>
                  <a:pt x="4591050" y="4879975"/>
                  <a:pt x="4600575" y="4886325"/>
                </a:cubicBezTo>
                <a:cubicBezTo>
                  <a:pt x="4606925" y="4895850"/>
                  <a:pt x="4612175" y="4906208"/>
                  <a:pt x="4619625" y="4914900"/>
                </a:cubicBezTo>
                <a:cubicBezTo>
                  <a:pt x="4640075" y="4938758"/>
                  <a:pt x="4668879" y="4964734"/>
                  <a:pt x="4695825" y="4981575"/>
                </a:cubicBezTo>
                <a:cubicBezTo>
                  <a:pt x="4729088" y="5002364"/>
                  <a:pt x="4734266" y="4995474"/>
                  <a:pt x="4762500" y="5019675"/>
                </a:cubicBezTo>
                <a:cubicBezTo>
                  <a:pt x="4820027" y="5068984"/>
                  <a:pt x="4776670" y="5049798"/>
                  <a:pt x="4829175" y="5067300"/>
                </a:cubicBezTo>
                <a:cubicBezTo>
                  <a:pt x="4838700" y="5076825"/>
                  <a:pt x="4849126" y="5085527"/>
                  <a:pt x="4857750" y="5095875"/>
                </a:cubicBezTo>
                <a:cubicBezTo>
                  <a:pt x="4865079" y="5104669"/>
                  <a:pt x="4868705" y="5116355"/>
                  <a:pt x="4876800" y="5124450"/>
                </a:cubicBezTo>
                <a:cubicBezTo>
                  <a:pt x="4884895" y="5132545"/>
                  <a:pt x="4897280" y="5135405"/>
                  <a:pt x="4905375" y="5143500"/>
                </a:cubicBezTo>
                <a:cubicBezTo>
                  <a:pt x="4916600" y="5154725"/>
                  <a:pt x="4922725" y="5170375"/>
                  <a:pt x="4933950" y="5181600"/>
                </a:cubicBezTo>
                <a:cubicBezTo>
                  <a:pt x="4942045" y="5189695"/>
                  <a:pt x="4953969" y="5193045"/>
                  <a:pt x="4962525" y="5200650"/>
                </a:cubicBezTo>
                <a:cubicBezTo>
                  <a:pt x="5018478" y="5250386"/>
                  <a:pt x="5009265" y="5236980"/>
                  <a:pt x="5029200" y="5276850"/>
                </a:cubicBezTo>
              </a:path>
            </a:pathLst>
          </a:custGeom>
          <a:ln w="101600">
            <a:solidFill>
              <a:srgbClr val="050EBB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714356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 охране труда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выполнении работ на высоте</a:t>
            </a:r>
          </a:p>
          <a:p>
            <a:pPr algn="ctr"/>
            <a:endParaRPr lang="ru-RU" sz="20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50EBB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труда и социальной защиты Республики Беларусь от 6 февраля 2025 г. №11</a:t>
            </a: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50EBB"/>
                </a:solidFill>
                <a:latin typeface="Times New Roman" pitchFamily="18" charset="0"/>
                <a:cs typeface="Times New Roman" pitchFamily="18" charset="0"/>
              </a:rPr>
              <a:t>Вступают в силу с 26 апреля 2026 года </a:t>
            </a:r>
            <a:endParaRPr lang="ru-RU" sz="2800" dirty="0">
              <a:solidFill>
                <a:srgbClr val="050EB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хе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9117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836712"/>
            <a:ext cx="5076056" cy="602128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 которых существуют профессиональные риски, связанные с возможным падением работающего, находящегося на расстоянии менее 2 м от </a:t>
            </a:r>
            <a:r>
              <a:rPr lang="ru-RU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неогражденных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перепадов по высоте 1,8 м и более, а также если высота защитного ограждения рабочих мест менее 1,0 м. </a:t>
            </a:r>
          </a:p>
        </p:txBody>
      </p:sp>
      <p:pic>
        <p:nvPicPr>
          <p:cNvPr id="5" name="Содержимое 4" descr="Работы на высоте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4139952" cy="594928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F297-AB5D-4F8B-A177-492B7929358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Picture 2" descr="C:\Documents and Settings\user40\Рабочий стол\Плакаты\sm_full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4542" cy="5979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0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на высоте</a:t>
            </a:r>
            <a:endParaRPr lang="ru-RU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</TotalTime>
  <Words>561</Words>
  <Application>Microsoft Office PowerPoint</Application>
  <PresentationFormat>Экран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работы, при которых существуют профессиональные риски, связанные с возможным падением работающего, находящегося на расстоянии менее 2 м от неогражденных перепадов по высоте 1,8 м и более, а также если высота защитного ограждения рабочих мест менее 1,0 м.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UPRAVLENIE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Натела</dc:creator>
  <cp:lastModifiedBy>user40</cp:lastModifiedBy>
  <cp:revision>424</cp:revision>
  <cp:lastPrinted>2020-01-29T13:30:54Z</cp:lastPrinted>
  <dcterms:created xsi:type="dcterms:W3CDTF">2018-01-22T08:35:29Z</dcterms:created>
  <dcterms:modified xsi:type="dcterms:W3CDTF">2026-03-06T11:08:50Z</dcterms:modified>
</cp:coreProperties>
</file>